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8"/>
  </p:notesMasterIdLst>
  <p:sldIdLst>
    <p:sldId id="305" r:id="rId2"/>
    <p:sldId id="302" r:id="rId3"/>
    <p:sldId id="311" r:id="rId4"/>
    <p:sldId id="301" r:id="rId5"/>
    <p:sldId id="306" r:id="rId6"/>
    <p:sldId id="307" r:id="rId7"/>
  </p:sldIdLst>
  <p:sldSz cx="12192000" cy="6858000"/>
  <p:notesSz cx="7104063" cy="102346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>
              <a:defRPr sz="1200"/>
            </a:lvl1pPr>
          </a:lstStyle>
          <a:p>
            <a:fld id="{C68AC2D2-24F9-4AE4-B18F-7C685A404C74}" type="datetimeFigureOut">
              <a:rPr lang="el-GR" smtClean="0"/>
              <a:pPr/>
              <a:t>17/5/2024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458" tIns="47229" rIns="94458" bIns="47229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>
              <a:defRPr sz="1200"/>
            </a:lvl1pPr>
          </a:lstStyle>
          <a:p>
            <a:fld id="{4F90A87D-DB38-41F6-A065-333D3C06BF6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852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https://pixabay.com/photos/window-skyscraper-buildings-7001026/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38869-F524-49AD-9B9C-76D59E4861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85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https://unsplash.com/photos/man-using-macbook-Lks7vei-eAg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4575">
              <a:defRPr/>
            </a:pPr>
            <a:fld id="{EE338869-F524-49AD-9B9C-76D59E486118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4575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02477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https://unsplash.com/photos/woman-in-black-top-using-surface-laptop-glRqyWJgUeY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38869-F524-49AD-9B9C-76D59E4861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36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https://pixabay.com/photos/window-skyscraper-buildings-7001026/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38869-F524-49AD-9B9C-76D59E48611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7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89FBB84-DF23-2956-3078-569C5C355CAD}"/>
              </a:ext>
            </a:extLst>
          </p:cNvPr>
          <p:cNvGrpSpPr/>
          <p:nvPr userDrawn="1"/>
        </p:nvGrpSpPr>
        <p:grpSpPr>
          <a:xfrm flipH="1">
            <a:off x="0" y="-4"/>
            <a:ext cx="9458761" cy="6858004"/>
            <a:chOff x="2733241" y="-4"/>
            <a:chExt cx="9458761" cy="6858004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A0E8BBC-E3B2-A48D-EC6E-A0323EF5A625}"/>
                </a:ext>
              </a:extLst>
            </p:cNvPr>
            <p:cNvSpPr>
              <a:spLocks/>
            </p:cNvSpPr>
            <p:nvPr userDrawn="1"/>
          </p:nvSpPr>
          <p:spPr bwMode="auto">
            <a:xfrm rot="5400000" flipH="1" flipV="1">
              <a:off x="3663506" y="-930266"/>
              <a:ext cx="6858001" cy="8718532"/>
            </a:xfrm>
            <a:custGeom>
              <a:avLst/>
              <a:gdLst>
                <a:gd name="connsiteX0" fmla="*/ 6858001 w 6858001"/>
                <a:gd name="connsiteY0" fmla="*/ 0 h 8718532"/>
                <a:gd name="connsiteX1" fmla="*/ 6858001 w 6858001"/>
                <a:gd name="connsiteY1" fmla="*/ 8718532 h 8718532"/>
                <a:gd name="connsiteX2" fmla="*/ 6783357 w 6858001"/>
                <a:gd name="connsiteY2" fmla="*/ 8718532 h 8718532"/>
                <a:gd name="connsiteX3" fmla="*/ 590797 w 6858001"/>
                <a:gd name="connsiteY3" fmla="*/ 8718532 h 8718532"/>
                <a:gd name="connsiteX4" fmla="*/ 0 w 6858001"/>
                <a:gd name="connsiteY4" fmla="*/ 8718532 h 8718532"/>
                <a:gd name="connsiteX5" fmla="*/ 0 w 6858001"/>
                <a:gd name="connsiteY5" fmla="*/ 7768528 h 8718532"/>
                <a:gd name="connsiteX6" fmla="*/ 190247 w 6858001"/>
                <a:gd name="connsiteY6" fmla="*/ 7587468 h 8718532"/>
                <a:gd name="connsiteX7" fmla="*/ 5724947 w 6858001"/>
                <a:gd name="connsiteY7" fmla="*/ 437687 h 8718532"/>
                <a:gd name="connsiteX8" fmla="*/ 6616973 w 6858001"/>
                <a:gd name="connsiteY8" fmla="*/ 68753 h 8718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58001" h="8718532">
                  <a:moveTo>
                    <a:pt x="6858001" y="0"/>
                  </a:moveTo>
                  <a:lnTo>
                    <a:pt x="6858001" y="8718532"/>
                  </a:lnTo>
                  <a:lnTo>
                    <a:pt x="6783357" y="8718532"/>
                  </a:lnTo>
                  <a:cubicBezTo>
                    <a:pt x="5290042" y="8718532"/>
                    <a:pt x="3284436" y="8718532"/>
                    <a:pt x="590797" y="8718532"/>
                  </a:cubicBezTo>
                  <a:lnTo>
                    <a:pt x="0" y="8718532"/>
                  </a:lnTo>
                  <a:lnTo>
                    <a:pt x="0" y="7768528"/>
                  </a:lnTo>
                  <a:lnTo>
                    <a:pt x="190247" y="7587468"/>
                  </a:lnTo>
                  <a:cubicBezTo>
                    <a:pt x="2321630" y="5450884"/>
                    <a:pt x="2928243" y="1931640"/>
                    <a:pt x="5724947" y="437687"/>
                  </a:cubicBezTo>
                  <a:cubicBezTo>
                    <a:pt x="6002929" y="291936"/>
                    <a:pt x="6304739" y="167440"/>
                    <a:pt x="6616973" y="6875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100000">
                  <a:schemeClr val="accent1"/>
                </a:gs>
              </a:gsLst>
              <a:lin ang="21000000" scaled="0"/>
              <a:tileRect/>
            </a:gradFill>
            <a:ln>
              <a:noFill/>
            </a:ln>
            <a:effectLst>
              <a:innerShdw blurRad="558800" dist="50800" dir="108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8EE3832-AD9E-BD69-12E4-2DB5FCFA322A}"/>
                </a:ext>
              </a:extLst>
            </p:cNvPr>
            <p:cNvSpPr>
              <a:spLocks/>
            </p:cNvSpPr>
            <p:nvPr userDrawn="1"/>
          </p:nvSpPr>
          <p:spPr bwMode="auto">
            <a:xfrm rot="5400000" flipH="1" flipV="1">
              <a:off x="4218676" y="-1115328"/>
              <a:ext cx="6858001" cy="9088650"/>
            </a:xfrm>
            <a:custGeom>
              <a:avLst/>
              <a:gdLst>
                <a:gd name="connsiteX0" fmla="*/ 6858001 w 6858001"/>
                <a:gd name="connsiteY0" fmla="*/ 0 h 8718532"/>
                <a:gd name="connsiteX1" fmla="*/ 6858001 w 6858001"/>
                <a:gd name="connsiteY1" fmla="*/ 8718532 h 8718532"/>
                <a:gd name="connsiteX2" fmla="*/ 6783357 w 6858001"/>
                <a:gd name="connsiteY2" fmla="*/ 8718532 h 8718532"/>
                <a:gd name="connsiteX3" fmla="*/ 590797 w 6858001"/>
                <a:gd name="connsiteY3" fmla="*/ 8718532 h 8718532"/>
                <a:gd name="connsiteX4" fmla="*/ 0 w 6858001"/>
                <a:gd name="connsiteY4" fmla="*/ 8718532 h 8718532"/>
                <a:gd name="connsiteX5" fmla="*/ 0 w 6858001"/>
                <a:gd name="connsiteY5" fmla="*/ 7768528 h 8718532"/>
                <a:gd name="connsiteX6" fmla="*/ 190247 w 6858001"/>
                <a:gd name="connsiteY6" fmla="*/ 7587468 h 8718532"/>
                <a:gd name="connsiteX7" fmla="*/ 5724947 w 6858001"/>
                <a:gd name="connsiteY7" fmla="*/ 437687 h 8718532"/>
                <a:gd name="connsiteX8" fmla="*/ 6616973 w 6858001"/>
                <a:gd name="connsiteY8" fmla="*/ 68753 h 8718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58001" h="8718532">
                  <a:moveTo>
                    <a:pt x="6858001" y="0"/>
                  </a:moveTo>
                  <a:lnTo>
                    <a:pt x="6858001" y="8718532"/>
                  </a:lnTo>
                  <a:lnTo>
                    <a:pt x="6783357" y="8718532"/>
                  </a:lnTo>
                  <a:cubicBezTo>
                    <a:pt x="5290042" y="8718532"/>
                    <a:pt x="3284436" y="8718532"/>
                    <a:pt x="590797" y="8718532"/>
                  </a:cubicBezTo>
                  <a:lnTo>
                    <a:pt x="0" y="8718532"/>
                  </a:lnTo>
                  <a:lnTo>
                    <a:pt x="0" y="7768528"/>
                  </a:lnTo>
                  <a:lnTo>
                    <a:pt x="190247" y="7587468"/>
                  </a:lnTo>
                  <a:cubicBezTo>
                    <a:pt x="2321630" y="5450884"/>
                    <a:pt x="2928243" y="1931640"/>
                    <a:pt x="5724947" y="437687"/>
                  </a:cubicBezTo>
                  <a:cubicBezTo>
                    <a:pt x="6002929" y="291936"/>
                    <a:pt x="6304739" y="167440"/>
                    <a:pt x="6616973" y="6875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100000">
                  <a:schemeClr val="accent1"/>
                </a:gs>
              </a:gsLst>
              <a:lin ang="21000000" scaled="0"/>
              <a:tileRect/>
            </a:gradFill>
            <a:ln>
              <a:noFill/>
            </a:ln>
            <a:effectLst>
              <a:innerShdw blurRad="558800" dist="50800" dir="108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A6942E-2A2E-EC9A-D3A7-3E336EC8D0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55080" y="3065350"/>
            <a:ext cx="5499888" cy="23876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8EA90-F1E9-B525-6713-4B6872F95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5080" y="5545025"/>
            <a:ext cx="5499888" cy="107348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5300F686-818B-1FEE-43CB-6767E9D11C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0" y="0"/>
            <a:ext cx="8718530" cy="6858000"/>
          </a:xfrm>
          <a:custGeom>
            <a:avLst/>
            <a:gdLst>
              <a:gd name="connsiteX0" fmla="*/ 0 w 8718530"/>
              <a:gd name="connsiteY0" fmla="*/ 0 h 6858000"/>
              <a:gd name="connsiteX1" fmla="*/ 8718530 w 8718530"/>
              <a:gd name="connsiteY1" fmla="*/ 0 h 6858000"/>
              <a:gd name="connsiteX2" fmla="*/ 8718530 w 8718530"/>
              <a:gd name="connsiteY2" fmla="*/ 6858000 h 6858000"/>
              <a:gd name="connsiteX3" fmla="*/ 7768528 w 8718530"/>
              <a:gd name="connsiteY3" fmla="*/ 6858000 h 6858000"/>
              <a:gd name="connsiteX4" fmla="*/ 7587468 w 8718530"/>
              <a:gd name="connsiteY4" fmla="*/ 6667754 h 6858000"/>
              <a:gd name="connsiteX5" fmla="*/ 437687 w 8718530"/>
              <a:gd name="connsiteY5" fmla="*/ 1133054 h 6858000"/>
              <a:gd name="connsiteX6" fmla="*/ 68753 w 8718530"/>
              <a:gd name="connsiteY6" fmla="*/ 24102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8530" h="6858000">
                <a:moveTo>
                  <a:pt x="0" y="0"/>
                </a:moveTo>
                <a:lnTo>
                  <a:pt x="8718530" y="0"/>
                </a:lnTo>
                <a:lnTo>
                  <a:pt x="8718530" y="6858000"/>
                </a:lnTo>
                <a:lnTo>
                  <a:pt x="7768528" y="6858000"/>
                </a:lnTo>
                <a:lnTo>
                  <a:pt x="7587468" y="6667754"/>
                </a:lnTo>
                <a:cubicBezTo>
                  <a:pt x="5450884" y="4536371"/>
                  <a:pt x="1931640" y="3929758"/>
                  <a:pt x="437687" y="1133054"/>
                </a:cubicBezTo>
                <a:cubicBezTo>
                  <a:pt x="291936" y="855072"/>
                  <a:pt x="167440" y="553262"/>
                  <a:pt x="68753" y="241028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2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DF5708E-01DF-9390-94B5-60B6727F79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94320" y="4713043"/>
            <a:ext cx="33401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Placeholder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510F654-FB87-9E2E-076F-3D77434901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95910" y="694481"/>
            <a:ext cx="6407836" cy="40185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6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DF5708E-01DF-9390-94B5-60B6727F79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0942" y="578770"/>
            <a:ext cx="33401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Placeholder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2162F5-227E-A1CE-2C66-5464B656CA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73963" y="0"/>
            <a:ext cx="4618037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75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DF5708E-01DF-9390-94B5-60B6727F79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9873" y="1510406"/>
            <a:ext cx="5121275" cy="1325563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Placeholder</a:t>
            </a:r>
          </a:p>
        </p:txBody>
      </p:sp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03E20E84-4673-0A47-7FB1-1A0DBD3B3F4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693228" cy="6858000"/>
          </a:xfrm>
          <a:custGeom>
            <a:avLst/>
            <a:gdLst>
              <a:gd name="connsiteX0" fmla="*/ 0 w 5693228"/>
              <a:gd name="connsiteY0" fmla="*/ 0 h 6858000"/>
              <a:gd name="connsiteX1" fmla="*/ 2680643 w 5693228"/>
              <a:gd name="connsiteY1" fmla="*/ 0 h 6858000"/>
              <a:gd name="connsiteX2" fmla="*/ 2752462 w 5693228"/>
              <a:gd name="connsiteY2" fmla="*/ 24301 h 6858000"/>
              <a:gd name="connsiteX3" fmla="*/ 5693228 w 5693228"/>
              <a:gd name="connsiteY3" fmla="*/ 4234089 h 6858000"/>
              <a:gd name="connsiteX4" fmla="*/ 4927817 w 5693228"/>
              <a:gd name="connsiteY4" fmla="*/ 6739872 h 6858000"/>
              <a:gd name="connsiteX5" fmla="*/ 4839483 w 5693228"/>
              <a:gd name="connsiteY5" fmla="*/ 6858000 h 6858000"/>
              <a:gd name="connsiteX6" fmla="*/ 0 w 569322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3228" h="6858000">
                <a:moveTo>
                  <a:pt x="0" y="0"/>
                </a:moveTo>
                <a:lnTo>
                  <a:pt x="2680643" y="0"/>
                </a:lnTo>
                <a:lnTo>
                  <a:pt x="2752462" y="24301"/>
                </a:lnTo>
                <a:cubicBezTo>
                  <a:pt x="4468532" y="652639"/>
                  <a:pt x="5693228" y="2300342"/>
                  <a:pt x="5693228" y="4234089"/>
                </a:cubicBezTo>
                <a:cubicBezTo>
                  <a:pt x="5693228" y="5162288"/>
                  <a:pt x="5411058" y="6024582"/>
                  <a:pt x="4927817" y="6739872"/>
                </a:cubicBezTo>
                <a:lnTo>
                  <a:pt x="4839483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4CE0C7-CF20-62D4-FA85-9D17E3E14A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9873" y="3112861"/>
            <a:ext cx="3667577" cy="3124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Placeholder</a:t>
            </a:r>
          </a:p>
        </p:txBody>
      </p:sp>
    </p:spTree>
    <p:extLst>
      <p:ext uri="{BB962C8B-B14F-4D97-AF65-F5344CB8AC3E}">
        <p14:creationId xmlns:p14="http://schemas.microsoft.com/office/powerpoint/2010/main" val="1753253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DF5708E-01DF-9390-94B5-60B6727F79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0943" y="545206"/>
            <a:ext cx="5540606" cy="1325563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Placeholder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4CE0C7-CF20-62D4-FA85-9D17E3E14A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395" y="2147661"/>
            <a:ext cx="5017365" cy="3124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CEBD35DA-D2F0-E16B-8BCD-437D868E06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flipH="1">
            <a:off x="6498772" y="0"/>
            <a:ext cx="5693228" cy="6858000"/>
          </a:xfrm>
          <a:custGeom>
            <a:avLst/>
            <a:gdLst>
              <a:gd name="connsiteX0" fmla="*/ 0 w 5693228"/>
              <a:gd name="connsiteY0" fmla="*/ 0 h 6858000"/>
              <a:gd name="connsiteX1" fmla="*/ 2680643 w 5693228"/>
              <a:gd name="connsiteY1" fmla="*/ 0 h 6858000"/>
              <a:gd name="connsiteX2" fmla="*/ 2752462 w 5693228"/>
              <a:gd name="connsiteY2" fmla="*/ 24301 h 6858000"/>
              <a:gd name="connsiteX3" fmla="*/ 5693228 w 5693228"/>
              <a:gd name="connsiteY3" fmla="*/ 4234089 h 6858000"/>
              <a:gd name="connsiteX4" fmla="*/ 4927817 w 5693228"/>
              <a:gd name="connsiteY4" fmla="*/ 6739872 h 6858000"/>
              <a:gd name="connsiteX5" fmla="*/ 4839483 w 5693228"/>
              <a:gd name="connsiteY5" fmla="*/ 6858000 h 6858000"/>
              <a:gd name="connsiteX6" fmla="*/ 0 w 569322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3228" h="6858000">
                <a:moveTo>
                  <a:pt x="0" y="0"/>
                </a:moveTo>
                <a:lnTo>
                  <a:pt x="2680643" y="0"/>
                </a:lnTo>
                <a:lnTo>
                  <a:pt x="2752462" y="24301"/>
                </a:lnTo>
                <a:cubicBezTo>
                  <a:pt x="4468532" y="652639"/>
                  <a:pt x="5693228" y="2300342"/>
                  <a:pt x="5693228" y="4234089"/>
                </a:cubicBezTo>
                <a:cubicBezTo>
                  <a:pt x="5693228" y="5162288"/>
                  <a:pt x="5411058" y="6024582"/>
                  <a:pt x="4927817" y="6739872"/>
                </a:cubicBezTo>
                <a:lnTo>
                  <a:pt x="4839483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7620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3D14B98-7E9E-5781-7408-78DC25B01F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255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DF5708E-01DF-9390-94B5-60B6727F79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4749813"/>
            <a:ext cx="3704771" cy="132556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Placeholder</a:t>
            </a:r>
          </a:p>
        </p:txBody>
      </p:sp>
    </p:spTree>
    <p:extLst>
      <p:ext uri="{BB962C8B-B14F-4D97-AF65-F5344CB8AC3E}">
        <p14:creationId xmlns:p14="http://schemas.microsoft.com/office/powerpoint/2010/main" val="2015309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D32B161-874B-DE81-5D5A-E0F47E4A17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435100"/>
            <a:ext cx="4064000" cy="2273300"/>
          </a:xfr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2A3AC6CE-9C0A-66A3-B969-17ECDC05AE6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64000" y="1435100"/>
            <a:ext cx="4064000" cy="2273300"/>
          </a:xfrm>
          <a:pattFill prst="pct5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5FCA3B1A-F2D1-CB2B-E80B-69F4F2F969B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8000" y="1435100"/>
            <a:ext cx="4064000" cy="2273300"/>
          </a:xfr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DA827B3-F6B3-19EA-E744-EAFE0AB6B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42" y="365125"/>
            <a:ext cx="1105285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7864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B6C1EEC4-1C21-590F-050F-83CBD04623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0" y="0"/>
            <a:ext cx="4356100" cy="6858000"/>
          </a:xfrm>
          <a:prstGeom prst="rect">
            <a:avLst/>
          </a:prstGeom>
          <a:effectLst>
            <a:innerShdw blurRad="279400" dist="50800">
              <a:prstClr val="black">
                <a:alpha val="50000"/>
              </a:prstClr>
            </a:inn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DF5708E-01DF-9390-94B5-60B6727F79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0942" y="1279525"/>
            <a:ext cx="33401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Placeholder</a:t>
            </a:r>
          </a:p>
        </p:txBody>
      </p:sp>
    </p:spTree>
    <p:extLst>
      <p:ext uri="{BB962C8B-B14F-4D97-AF65-F5344CB8AC3E}">
        <p14:creationId xmlns:p14="http://schemas.microsoft.com/office/powerpoint/2010/main" val="1215709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EE0D08-6824-A54C-3680-D75DAD057A83}"/>
              </a:ext>
            </a:extLst>
          </p:cNvPr>
          <p:cNvSpPr/>
          <p:nvPr userDrawn="1"/>
        </p:nvSpPr>
        <p:spPr>
          <a:xfrm>
            <a:off x="0" y="0"/>
            <a:ext cx="7329716" cy="6858000"/>
          </a:xfrm>
          <a:custGeom>
            <a:avLst/>
            <a:gdLst>
              <a:gd name="connsiteX0" fmla="*/ 0 w 7329716"/>
              <a:gd name="connsiteY0" fmla="*/ 0 h 6858000"/>
              <a:gd name="connsiteX1" fmla="*/ 1113960 w 7329716"/>
              <a:gd name="connsiteY1" fmla="*/ 0 h 6858000"/>
              <a:gd name="connsiteX2" fmla="*/ 2162629 w 7329716"/>
              <a:gd name="connsiteY2" fmla="*/ 0 h 6858000"/>
              <a:gd name="connsiteX3" fmla="*/ 2608931 w 7329716"/>
              <a:gd name="connsiteY3" fmla="*/ 0 h 6858000"/>
              <a:gd name="connsiteX4" fmla="*/ 2608931 w 7329716"/>
              <a:gd name="connsiteY4" fmla="*/ 1673 h 6858000"/>
              <a:gd name="connsiteX5" fmla="*/ 5872304 w 7329716"/>
              <a:gd name="connsiteY5" fmla="*/ 1673 h 6858000"/>
              <a:gd name="connsiteX6" fmla="*/ 7080883 w 7329716"/>
              <a:gd name="connsiteY6" fmla="*/ 1210163 h 6858000"/>
              <a:gd name="connsiteX7" fmla="*/ 7274116 w 7329716"/>
              <a:gd name="connsiteY7" fmla="*/ 2113228 h 6858000"/>
              <a:gd name="connsiteX8" fmla="*/ 5468879 w 7329716"/>
              <a:gd name="connsiteY8" fmla="*/ 6856326 h 6858000"/>
              <a:gd name="connsiteX9" fmla="*/ 2608931 w 7329716"/>
              <a:gd name="connsiteY9" fmla="*/ 6856326 h 6858000"/>
              <a:gd name="connsiteX10" fmla="*/ 2608931 w 7329716"/>
              <a:gd name="connsiteY10" fmla="*/ 6858000 h 6858000"/>
              <a:gd name="connsiteX11" fmla="*/ 1113960 w 7329716"/>
              <a:gd name="connsiteY11" fmla="*/ 6858000 h 6858000"/>
              <a:gd name="connsiteX12" fmla="*/ 1113960 w 7329716"/>
              <a:gd name="connsiteY12" fmla="*/ 6857999 h 6858000"/>
              <a:gd name="connsiteX13" fmla="*/ 0 w 7329716"/>
              <a:gd name="connsiteY13" fmla="*/ 68579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29716" h="6858000">
                <a:moveTo>
                  <a:pt x="0" y="0"/>
                </a:moveTo>
                <a:lnTo>
                  <a:pt x="1113960" y="0"/>
                </a:lnTo>
                <a:lnTo>
                  <a:pt x="2162629" y="0"/>
                </a:lnTo>
                <a:lnTo>
                  <a:pt x="2608931" y="0"/>
                </a:lnTo>
                <a:lnTo>
                  <a:pt x="2608931" y="1673"/>
                </a:lnTo>
                <a:lnTo>
                  <a:pt x="5872304" y="1673"/>
                </a:lnTo>
                <a:lnTo>
                  <a:pt x="7080883" y="1210163"/>
                </a:lnTo>
                <a:cubicBezTo>
                  <a:pt x="7317493" y="1446862"/>
                  <a:pt x="7393180" y="1800395"/>
                  <a:pt x="7274116" y="2113228"/>
                </a:cubicBezTo>
                <a:lnTo>
                  <a:pt x="5468879" y="6856326"/>
                </a:lnTo>
                <a:lnTo>
                  <a:pt x="2608931" y="6856326"/>
                </a:lnTo>
                <a:lnTo>
                  <a:pt x="2608931" y="6858000"/>
                </a:lnTo>
                <a:lnTo>
                  <a:pt x="1113960" y="6858000"/>
                </a:lnTo>
                <a:lnTo>
                  <a:pt x="111396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1"/>
          </a:solidFill>
          <a:ln w="14940" cap="flat">
            <a:noFill/>
            <a:prstDash val="solid"/>
            <a:miter/>
          </a:ln>
          <a:effectLst>
            <a:innerShdw blurRad="279400" dist="50800">
              <a:prstClr val="black">
                <a:alpha val="50000"/>
              </a:prst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FF0FCE1-9C11-C0A6-84F2-BB3FE09CE4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6215756" cy="6858000"/>
          </a:xfrm>
          <a:custGeom>
            <a:avLst/>
            <a:gdLst>
              <a:gd name="connsiteX0" fmla="*/ 0 w 6215756"/>
              <a:gd name="connsiteY0" fmla="*/ 0 h 6858000"/>
              <a:gd name="connsiteX1" fmla="*/ 1494971 w 6215756"/>
              <a:gd name="connsiteY1" fmla="*/ 0 h 6858000"/>
              <a:gd name="connsiteX2" fmla="*/ 1494971 w 6215756"/>
              <a:gd name="connsiteY2" fmla="*/ 1673 h 6858000"/>
              <a:gd name="connsiteX3" fmla="*/ 4758344 w 6215756"/>
              <a:gd name="connsiteY3" fmla="*/ 1673 h 6858000"/>
              <a:gd name="connsiteX4" fmla="*/ 5966923 w 6215756"/>
              <a:gd name="connsiteY4" fmla="*/ 1210163 h 6858000"/>
              <a:gd name="connsiteX5" fmla="*/ 6160156 w 6215756"/>
              <a:gd name="connsiteY5" fmla="*/ 2113228 h 6858000"/>
              <a:gd name="connsiteX6" fmla="*/ 4354919 w 6215756"/>
              <a:gd name="connsiteY6" fmla="*/ 6856326 h 6858000"/>
              <a:gd name="connsiteX7" fmla="*/ 1494971 w 6215756"/>
              <a:gd name="connsiteY7" fmla="*/ 6856326 h 6858000"/>
              <a:gd name="connsiteX8" fmla="*/ 1494971 w 6215756"/>
              <a:gd name="connsiteY8" fmla="*/ 6858000 h 6858000"/>
              <a:gd name="connsiteX9" fmla="*/ 0 w 6215756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15756" h="6858000">
                <a:moveTo>
                  <a:pt x="0" y="0"/>
                </a:moveTo>
                <a:lnTo>
                  <a:pt x="1494971" y="0"/>
                </a:lnTo>
                <a:lnTo>
                  <a:pt x="1494971" y="1673"/>
                </a:lnTo>
                <a:lnTo>
                  <a:pt x="4758344" y="1673"/>
                </a:lnTo>
                <a:lnTo>
                  <a:pt x="5966923" y="1210163"/>
                </a:lnTo>
                <a:cubicBezTo>
                  <a:pt x="6203533" y="1446862"/>
                  <a:pt x="6279220" y="1800395"/>
                  <a:pt x="6160156" y="2113228"/>
                </a:cubicBezTo>
                <a:lnTo>
                  <a:pt x="4354919" y="6856326"/>
                </a:lnTo>
                <a:lnTo>
                  <a:pt x="1494971" y="6856326"/>
                </a:lnTo>
                <a:lnTo>
                  <a:pt x="1494971" y="6858000"/>
                </a:lnTo>
                <a:lnTo>
                  <a:pt x="0" y="6858000"/>
                </a:lnTo>
                <a:close/>
              </a:path>
            </a:pathLst>
          </a:custGeom>
          <a:pattFill prst="pct8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DF5708E-01DF-9390-94B5-60B6727F79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0942" y="3162571"/>
            <a:ext cx="4895898" cy="1325563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Placeholder</a:t>
            </a:r>
          </a:p>
        </p:txBody>
      </p:sp>
    </p:spTree>
    <p:extLst>
      <p:ext uri="{BB962C8B-B14F-4D97-AF65-F5344CB8AC3E}">
        <p14:creationId xmlns:p14="http://schemas.microsoft.com/office/powerpoint/2010/main" val="1634439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914918E-8328-8B3D-A24A-22E8FC8A987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20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914918E-8328-8B3D-A24A-22E8FC8A987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5220182" cy="685800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8F0B05-66AA-2A3D-6238-CCADFFC151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0942" y="2625725"/>
            <a:ext cx="33020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Placeholder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450638-F4CB-A523-B158-4D42D16991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0941" y="4224026"/>
            <a:ext cx="3301999" cy="1540166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Insert desired text here. </a:t>
            </a:r>
          </a:p>
        </p:txBody>
      </p:sp>
    </p:spTree>
    <p:extLst>
      <p:ext uri="{BB962C8B-B14F-4D97-AF65-F5344CB8AC3E}">
        <p14:creationId xmlns:p14="http://schemas.microsoft.com/office/powerpoint/2010/main" val="178107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738C58-37E4-85D8-2329-ADA94938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42" y="365125"/>
            <a:ext cx="5795058" cy="1325563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510535B1-064A-53ED-AFDE-FEBE5F1764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21425" y="365125"/>
            <a:ext cx="5121275" cy="132556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Placeholder</a:t>
            </a:r>
          </a:p>
        </p:txBody>
      </p:sp>
    </p:spTree>
    <p:extLst>
      <p:ext uri="{BB962C8B-B14F-4D97-AF65-F5344CB8AC3E}">
        <p14:creationId xmlns:p14="http://schemas.microsoft.com/office/powerpoint/2010/main" val="3558626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5F55E-ACF2-4F2C-FEED-CA21346C19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2103437"/>
            <a:ext cx="50673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Placeholder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477BB1D-C7F7-C92A-ECCB-96E9E61D7D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653338" cy="4406900"/>
          </a:xfrm>
          <a:custGeom>
            <a:avLst/>
            <a:gdLst>
              <a:gd name="connsiteX0" fmla="*/ 0 w 7653338"/>
              <a:gd name="connsiteY0" fmla="*/ 0 h 4406900"/>
              <a:gd name="connsiteX1" fmla="*/ 7653338 w 7653338"/>
              <a:gd name="connsiteY1" fmla="*/ 0 h 4406900"/>
              <a:gd name="connsiteX2" fmla="*/ 7653338 w 7653338"/>
              <a:gd name="connsiteY2" fmla="*/ 2611 h 4406900"/>
              <a:gd name="connsiteX3" fmla="*/ 6734180 w 7653338"/>
              <a:gd name="connsiteY3" fmla="*/ 3251710 h 4406900"/>
              <a:gd name="connsiteX4" fmla="*/ 5206883 w 7653338"/>
              <a:gd name="connsiteY4" fmla="*/ 4406900 h 4406900"/>
              <a:gd name="connsiteX5" fmla="*/ 0 w 7653338"/>
              <a:gd name="connsiteY5" fmla="*/ 4406900 h 440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3338" h="4406900">
                <a:moveTo>
                  <a:pt x="0" y="0"/>
                </a:moveTo>
                <a:lnTo>
                  <a:pt x="7653338" y="0"/>
                </a:lnTo>
                <a:lnTo>
                  <a:pt x="7653338" y="2611"/>
                </a:lnTo>
                <a:lnTo>
                  <a:pt x="6734180" y="3251710"/>
                </a:lnTo>
                <a:cubicBezTo>
                  <a:pt x="6540906" y="3935083"/>
                  <a:pt x="5917066" y="4406900"/>
                  <a:pt x="5206883" y="4406900"/>
                </a:cubicBezTo>
                <a:lnTo>
                  <a:pt x="0" y="4406900"/>
                </a:lnTo>
                <a:close/>
              </a:path>
            </a:pathLst>
          </a:custGeom>
          <a:pattFill prst="pct8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7318D84-E82F-4B76-A8A5-06D077948A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0942" y="4521200"/>
            <a:ext cx="4796742" cy="1587500"/>
          </a:xfrm>
        </p:spPr>
        <p:txBody>
          <a:bodyPr anchor="ctr"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Text Placeholder</a:t>
            </a:r>
          </a:p>
        </p:txBody>
      </p:sp>
    </p:spTree>
    <p:extLst>
      <p:ext uri="{BB962C8B-B14F-4D97-AF65-F5344CB8AC3E}">
        <p14:creationId xmlns:p14="http://schemas.microsoft.com/office/powerpoint/2010/main" val="2322923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4CAB9FE-46D5-486B-92AD-78C41CB8074C}"/>
              </a:ext>
            </a:extLst>
          </p:cNvPr>
          <p:cNvSpPr/>
          <p:nvPr userDrawn="1"/>
        </p:nvSpPr>
        <p:spPr>
          <a:xfrm>
            <a:off x="0" y="0"/>
            <a:ext cx="7982857" cy="6880017"/>
          </a:xfrm>
          <a:custGeom>
            <a:avLst/>
            <a:gdLst>
              <a:gd name="connsiteX0" fmla="*/ 0 w 7982857"/>
              <a:gd name="connsiteY0" fmla="*/ 0 h 6899068"/>
              <a:gd name="connsiteX1" fmla="*/ 4136635 w 7982857"/>
              <a:gd name="connsiteY1" fmla="*/ 0 h 6899068"/>
              <a:gd name="connsiteX2" fmla="*/ 4218346 w 7982857"/>
              <a:gd name="connsiteY2" fmla="*/ 52237 h 6899068"/>
              <a:gd name="connsiteX3" fmla="*/ 7977213 w 7982857"/>
              <a:gd name="connsiteY3" fmla="*/ 6675835 h 6899068"/>
              <a:gd name="connsiteX4" fmla="*/ 7982857 w 7982857"/>
              <a:gd name="connsiteY4" fmla="*/ 6899068 h 6899068"/>
              <a:gd name="connsiteX5" fmla="*/ 0 w 7982857"/>
              <a:gd name="connsiteY5" fmla="*/ 6899068 h 689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2857" h="6899068">
                <a:moveTo>
                  <a:pt x="0" y="0"/>
                </a:moveTo>
                <a:lnTo>
                  <a:pt x="4136635" y="0"/>
                </a:lnTo>
                <a:lnTo>
                  <a:pt x="4218346" y="52237"/>
                </a:lnTo>
                <a:cubicBezTo>
                  <a:pt x="6378554" y="1500744"/>
                  <a:pt x="7837232" y="3914332"/>
                  <a:pt x="7977213" y="6675835"/>
                </a:cubicBezTo>
                <a:lnTo>
                  <a:pt x="7982857" y="6899068"/>
                </a:lnTo>
                <a:lnTo>
                  <a:pt x="0" y="6899068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49E5ED4-9C97-E698-072C-43499D9D46E1}"/>
              </a:ext>
            </a:extLst>
          </p:cNvPr>
          <p:cNvSpPr/>
          <p:nvPr userDrawn="1"/>
        </p:nvSpPr>
        <p:spPr>
          <a:xfrm flipH="1" flipV="1">
            <a:off x="0" y="2580419"/>
            <a:ext cx="8667503" cy="4283315"/>
          </a:xfrm>
          <a:custGeom>
            <a:avLst/>
            <a:gdLst>
              <a:gd name="connsiteX0" fmla="*/ 0 w 7398714"/>
              <a:gd name="connsiteY0" fmla="*/ 0 h 3982157"/>
              <a:gd name="connsiteX1" fmla="*/ 7398714 w 7398714"/>
              <a:gd name="connsiteY1" fmla="*/ 0 h 3982157"/>
              <a:gd name="connsiteX2" fmla="*/ 7398714 w 7398714"/>
              <a:gd name="connsiteY2" fmla="*/ 3231901 h 3982157"/>
              <a:gd name="connsiteX3" fmla="*/ 7236541 w 7398714"/>
              <a:gd name="connsiteY3" fmla="*/ 3334488 h 3982157"/>
              <a:gd name="connsiteX4" fmla="*/ 4803260 w 7398714"/>
              <a:gd name="connsiteY4" fmla="*/ 3982157 h 3982157"/>
              <a:gd name="connsiteX5" fmla="*/ 14084 w 7398714"/>
              <a:gd name="connsiteY5" fmla="*/ 78866 h 398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8714" h="3982157">
                <a:moveTo>
                  <a:pt x="0" y="0"/>
                </a:moveTo>
                <a:lnTo>
                  <a:pt x="7398714" y="0"/>
                </a:lnTo>
                <a:lnTo>
                  <a:pt x="7398714" y="3231901"/>
                </a:lnTo>
                <a:lnTo>
                  <a:pt x="7236541" y="3334488"/>
                </a:lnTo>
                <a:cubicBezTo>
                  <a:pt x="6519993" y="3746514"/>
                  <a:pt x="5689145" y="3982157"/>
                  <a:pt x="4803260" y="3982157"/>
                </a:cubicBezTo>
                <a:cubicBezTo>
                  <a:pt x="2440900" y="3982157"/>
                  <a:pt x="469918" y="2306470"/>
                  <a:pt x="14084" y="78866"/>
                </a:cubicBezTo>
                <a:close/>
              </a:path>
            </a:pathLst>
          </a:custGeom>
          <a:ln>
            <a:noFill/>
          </a:ln>
          <a:effectLst>
            <a:innerShdw blurRad="2667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897110-84F1-A512-2044-8A2CED886F3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64903" y="873125"/>
            <a:ext cx="4990720" cy="1325563"/>
          </a:xfrm>
        </p:spPr>
        <p:txBody>
          <a:bodyPr anchor="ctr">
            <a:normAutofit/>
          </a:bodyPr>
          <a:lstStyle>
            <a:lvl1pPr algn="l">
              <a:lnSpc>
                <a:spcPct val="80000"/>
              </a:lnSpc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you! 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BE6EF68-534C-F53C-0813-9413607929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0" y="2589199"/>
            <a:ext cx="7978129" cy="4283315"/>
          </a:xfrm>
          <a:custGeom>
            <a:avLst/>
            <a:gdLst>
              <a:gd name="connsiteX0" fmla="*/ 5177759 w 7978129"/>
              <a:gd name="connsiteY0" fmla="*/ 0 h 4283315"/>
              <a:gd name="connsiteX1" fmla="*/ 7803152 w 7978129"/>
              <a:gd name="connsiteY1" fmla="*/ 698804 h 4283315"/>
              <a:gd name="connsiteX2" fmla="*/ 7978129 w 7978129"/>
              <a:gd name="connsiteY2" fmla="*/ 809490 h 4283315"/>
              <a:gd name="connsiteX3" fmla="*/ 7978129 w 7978129"/>
              <a:gd name="connsiteY3" fmla="*/ 4283315 h 4283315"/>
              <a:gd name="connsiteX4" fmla="*/ 0 w 7978129"/>
              <a:gd name="connsiteY4" fmla="*/ 4283315 h 4283315"/>
              <a:gd name="connsiteX5" fmla="*/ 0 w 7978129"/>
              <a:gd name="connsiteY5" fmla="*/ 4270082 h 4283315"/>
              <a:gd name="connsiteX6" fmla="*/ 10468 w 7978129"/>
              <a:gd name="connsiteY6" fmla="*/ 4211465 h 4283315"/>
              <a:gd name="connsiteX7" fmla="*/ 5177759 w 7978129"/>
              <a:gd name="connsiteY7" fmla="*/ 0 h 428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8129" h="4283315">
                <a:moveTo>
                  <a:pt x="5177759" y="0"/>
                </a:moveTo>
                <a:cubicBezTo>
                  <a:pt x="6133586" y="0"/>
                  <a:pt x="7030031" y="254248"/>
                  <a:pt x="7803152" y="698804"/>
                </a:cubicBezTo>
                <a:lnTo>
                  <a:pt x="7978129" y="809490"/>
                </a:lnTo>
                <a:lnTo>
                  <a:pt x="7978129" y="4283315"/>
                </a:lnTo>
                <a:lnTo>
                  <a:pt x="0" y="4283315"/>
                </a:lnTo>
                <a:lnTo>
                  <a:pt x="0" y="4270082"/>
                </a:lnTo>
                <a:lnTo>
                  <a:pt x="10468" y="4211465"/>
                </a:lnTo>
                <a:cubicBezTo>
                  <a:pt x="502291" y="1807986"/>
                  <a:pt x="2628886" y="0"/>
                  <a:pt x="517775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20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611" y="3200400"/>
            <a:ext cx="10954789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9578D6DB-6798-42D2-B9AD-FC6F1C72FC30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298" y="5433796"/>
            <a:ext cx="10972482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738C58-37E4-85D8-2329-ADA94938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42" y="365125"/>
            <a:ext cx="5795058" cy="1325563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688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CD169D4-7B90-CF88-5D14-3E67E5519F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153399" cy="685799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A4432E7-3A7C-3AC1-7673-C7E21E26A8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805180"/>
            <a:ext cx="5261658" cy="1638300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4400" b="1">
                <a:solidFill>
                  <a:schemeClr val="bg1"/>
                </a:solidFill>
              </a:defRPr>
            </a:lvl2pPr>
            <a:lvl3pPr marL="914400" indent="0">
              <a:buNone/>
              <a:defRPr sz="4400" b="1">
                <a:solidFill>
                  <a:schemeClr val="bg1"/>
                </a:solidFill>
              </a:defRPr>
            </a:lvl3pPr>
            <a:lvl4pPr marL="1371600" indent="0">
              <a:buNone/>
              <a:defRPr sz="4400" b="1">
                <a:solidFill>
                  <a:schemeClr val="bg1"/>
                </a:solidFill>
              </a:defRPr>
            </a:lvl4pPr>
            <a:lvl5pPr marL="1828800" indent="0">
              <a:buNone/>
              <a:defRPr sz="4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156680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B46A7A8-4869-2E74-43B0-9755DC7EAC7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38400" y="0"/>
            <a:ext cx="97536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0738C58-37E4-85D8-2329-ADA9493813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1767840"/>
            <a:ext cx="3733800" cy="14039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61756-1425-C0D7-2E51-C6DA047CE8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4200" y="3810000"/>
            <a:ext cx="3733800" cy="15859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Text Placeholder</a:t>
            </a:r>
          </a:p>
        </p:txBody>
      </p:sp>
    </p:spTree>
    <p:extLst>
      <p:ext uri="{BB962C8B-B14F-4D97-AF65-F5344CB8AC3E}">
        <p14:creationId xmlns:p14="http://schemas.microsoft.com/office/powerpoint/2010/main" val="281584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738C58-37E4-85D8-2329-ADA94938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42" y="365125"/>
            <a:ext cx="661076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C45AB35-E31B-6C9F-69E7-15FBF439C6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11975" y="0"/>
            <a:ext cx="5280025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8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1C3FA91-6A16-4202-3325-DE2458A468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262731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0C6E98-C284-7D05-DF1A-A61E6D1C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42" y="365125"/>
            <a:ext cx="1105285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865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1C3FA91-6A16-4202-3325-DE2458A468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394200" cy="685799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0C6E98-C284-7D05-DF1A-A61E6D1C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42" y="4647565"/>
            <a:ext cx="3683000" cy="1743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764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DF5708E-01DF-9390-94B5-60B6727F79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78770"/>
            <a:ext cx="33401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Placeholder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510F654-FB87-9E2E-076F-3D77434901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00242" y="1876484"/>
            <a:ext cx="3107995" cy="498151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364308D0-7E26-E212-BE6F-B252525DA02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119304" y="984541"/>
            <a:ext cx="2362780" cy="452734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2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EC9A4D-4E63-CA82-CBCF-6DE90FC9D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DDF7D-F28B-DA86-F319-0E847655A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754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  <p:sldLayoutId id="2147483695" r:id="rId21"/>
    <p:sldLayoutId id="2147483696" r:id="rId2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5.pn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FF0C43-EDE0-FB42-8BF8-93E627EAE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7791" y="3206223"/>
            <a:ext cx="5499888" cy="1859941"/>
          </a:xfrm>
        </p:spPr>
        <p:txBody>
          <a:bodyPr>
            <a:normAutofit/>
          </a:bodyPr>
          <a:lstStyle/>
          <a:p>
            <a:r>
              <a:rPr lang="en-US" dirty="0" err="1"/>
              <a:t>JOBmatch</a:t>
            </a:r>
            <a:r>
              <a:rPr lang="en-US" dirty="0"/>
              <a:t> 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85CEC08-4107-A182-F781-0FA1808CD1D6}"/>
              </a:ext>
            </a:extLst>
          </p:cNvPr>
          <p:cNvSpPr>
            <a:spLocks/>
          </p:cNvSpPr>
          <p:nvPr/>
        </p:nvSpPr>
        <p:spPr bwMode="auto">
          <a:xfrm flipV="1">
            <a:off x="7013196" y="-3"/>
            <a:ext cx="5178804" cy="4278388"/>
          </a:xfrm>
          <a:custGeom>
            <a:avLst/>
            <a:gdLst>
              <a:gd name="connsiteX0" fmla="*/ 6487091 w 6487091"/>
              <a:gd name="connsiteY0" fmla="*/ 0 h 6860399"/>
              <a:gd name="connsiteX1" fmla="*/ 6297432 w 6487091"/>
              <a:gd name="connsiteY1" fmla="*/ 54100 h 6860399"/>
              <a:gd name="connsiteX2" fmla="*/ 5595519 w 6487091"/>
              <a:gd name="connsiteY2" fmla="*/ 344405 h 6860399"/>
              <a:gd name="connsiteX3" fmla="*/ 166658 w 6487091"/>
              <a:gd name="connsiteY3" fmla="*/ 6775445 h 6860399"/>
              <a:gd name="connsiteX4" fmla="*/ 0 w 6487091"/>
              <a:gd name="connsiteY4" fmla="*/ 6860399 h 6860399"/>
              <a:gd name="connsiteX5" fmla="*/ 6428356 w 6487091"/>
              <a:gd name="connsiteY5" fmla="*/ 6860399 h 6860399"/>
              <a:gd name="connsiteX6" fmla="*/ 6487091 w 6487091"/>
              <a:gd name="connsiteY6" fmla="*/ 6860399 h 686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7091" h="6860399">
                <a:moveTo>
                  <a:pt x="6487091" y="0"/>
                </a:moveTo>
                <a:lnTo>
                  <a:pt x="6297432" y="54100"/>
                </a:lnTo>
                <a:cubicBezTo>
                  <a:pt x="6051743" y="131754"/>
                  <a:pt x="5814256" y="229717"/>
                  <a:pt x="5595519" y="344405"/>
                </a:cubicBezTo>
                <a:cubicBezTo>
                  <a:pt x="2987332" y="1737655"/>
                  <a:pt x="2799843" y="5369451"/>
                  <a:pt x="166658" y="6775445"/>
                </a:cubicBezTo>
                <a:cubicBezTo>
                  <a:pt x="112494" y="6805179"/>
                  <a:pt x="58330" y="6830665"/>
                  <a:pt x="0" y="6860399"/>
                </a:cubicBezTo>
                <a:cubicBezTo>
                  <a:pt x="2925291" y="6860399"/>
                  <a:pt x="4982137" y="6860399"/>
                  <a:pt x="6428356" y="6860399"/>
                </a:cubicBezTo>
                <a:lnTo>
                  <a:pt x="6487091" y="68603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937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873D09-1ECE-798B-0030-DECC4EE16D09}"/>
              </a:ext>
            </a:extLst>
          </p:cNvPr>
          <p:cNvSpPr txBox="1"/>
          <p:nvPr/>
        </p:nvSpPr>
        <p:spPr>
          <a:xfrm>
            <a:off x="5507791" y="5120873"/>
            <a:ext cx="47943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app that instantly connects businesses and jobseekers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0AB2BCCC-3650-4C96-A76F-D055A4E4C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555" y="711221"/>
            <a:ext cx="2657385" cy="2127513"/>
          </a:xfrm>
          <a:prstGeom prst="rect">
            <a:avLst/>
          </a:prstGeom>
        </p:spPr>
      </p:pic>
      <p:sp>
        <p:nvSpPr>
          <p:cNvPr id="10" name="Subtitle 4">
            <a:extLst>
              <a:ext uri="{FF2B5EF4-FFF2-40B4-BE49-F238E27FC236}">
                <a16:creationId xmlns:a16="http://schemas.microsoft.com/office/drawing/2014/main" id="{1C1FCDEE-1B51-467B-96E9-BFB698CBE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7791" y="5821914"/>
            <a:ext cx="5499888" cy="503386"/>
          </a:xfrm>
        </p:spPr>
        <p:txBody>
          <a:bodyPr/>
          <a:lstStyle/>
          <a:p>
            <a:r>
              <a:rPr lang="en-US" dirty="0"/>
              <a:t>For the tourism and the hospitality sector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8FED1FFA-D913-4575-B3F4-D789296F8C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4090" y="283838"/>
            <a:ext cx="2002685" cy="20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2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333AE50-8D3A-586B-C9F8-BDEE21294904}"/>
              </a:ext>
            </a:extLst>
          </p:cNvPr>
          <p:cNvGrpSpPr/>
          <p:nvPr/>
        </p:nvGrpSpPr>
        <p:grpSpPr>
          <a:xfrm>
            <a:off x="8933396" y="1"/>
            <a:ext cx="3263215" cy="1756338"/>
            <a:chOff x="4990697" y="0"/>
            <a:chExt cx="7201303" cy="387590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6288387-D5B0-2662-B786-F02C312D887F}"/>
                </a:ext>
              </a:extLst>
            </p:cNvPr>
            <p:cNvSpPr/>
            <p:nvPr/>
          </p:nvSpPr>
          <p:spPr>
            <a:xfrm>
              <a:off x="4990697" y="0"/>
              <a:ext cx="7201303" cy="3875906"/>
            </a:xfrm>
            <a:custGeom>
              <a:avLst/>
              <a:gdLst>
                <a:gd name="connsiteX0" fmla="*/ 0 w 7398714"/>
                <a:gd name="connsiteY0" fmla="*/ 0 h 3982157"/>
                <a:gd name="connsiteX1" fmla="*/ 7398714 w 7398714"/>
                <a:gd name="connsiteY1" fmla="*/ 0 h 3982157"/>
                <a:gd name="connsiteX2" fmla="*/ 7398714 w 7398714"/>
                <a:gd name="connsiteY2" fmla="*/ 3231901 h 3982157"/>
                <a:gd name="connsiteX3" fmla="*/ 7236541 w 7398714"/>
                <a:gd name="connsiteY3" fmla="*/ 3334488 h 3982157"/>
                <a:gd name="connsiteX4" fmla="*/ 4803260 w 7398714"/>
                <a:gd name="connsiteY4" fmla="*/ 3982157 h 3982157"/>
                <a:gd name="connsiteX5" fmla="*/ 14084 w 7398714"/>
                <a:gd name="connsiteY5" fmla="*/ 78866 h 398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98714" h="3982157">
                  <a:moveTo>
                    <a:pt x="0" y="0"/>
                  </a:moveTo>
                  <a:lnTo>
                    <a:pt x="7398714" y="0"/>
                  </a:lnTo>
                  <a:lnTo>
                    <a:pt x="7398714" y="3231901"/>
                  </a:lnTo>
                  <a:lnTo>
                    <a:pt x="7236541" y="3334488"/>
                  </a:lnTo>
                  <a:cubicBezTo>
                    <a:pt x="6519993" y="3746514"/>
                    <a:pt x="5689145" y="3982157"/>
                    <a:pt x="4803260" y="3982157"/>
                  </a:cubicBezTo>
                  <a:cubicBezTo>
                    <a:pt x="2440900" y="3982157"/>
                    <a:pt x="469918" y="2306470"/>
                    <a:pt x="14084" y="78866"/>
                  </a:cubicBezTo>
                  <a:close/>
                </a:path>
              </a:pathLst>
            </a:custGeom>
            <a:ln>
              <a:noFill/>
            </a:ln>
            <a:effectLst>
              <a:innerShdw blurRad="2667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53998D0-F97B-00D9-936A-40D43D673664}"/>
                </a:ext>
              </a:extLst>
            </p:cNvPr>
            <p:cNvSpPr/>
            <p:nvPr/>
          </p:nvSpPr>
          <p:spPr>
            <a:xfrm>
              <a:off x="7573969" y="1"/>
              <a:ext cx="4618031" cy="2962123"/>
            </a:xfrm>
            <a:custGeom>
              <a:avLst/>
              <a:gdLst>
                <a:gd name="connsiteX0" fmla="*/ 0 w 4618031"/>
                <a:gd name="connsiteY0" fmla="*/ 0 h 2962123"/>
                <a:gd name="connsiteX1" fmla="*/ 4618031 w 4618031"/>
                <a:gd name="connsiteY1" fmla="*/ 0 h 2962123"/>
                <a:gd name="connsiteX2" fmla="*/ 4618031 w 4618031"/>
                <a:gd name="connsiteY2" fmla="*/ 2561271 h 2962123"/>
                <a:gd name="connsiteX3" fmla="*/ 4494172 w 4618031"/>
                <a:gd name="connsiteY3" fmla="*/ 2630992 h 2962123"/>
                <a:gd name="connsiteX4" fmla="*/ 3097511 w 4618031"/>
                <a:gd name="connsiteY4" fmla="*/ 2962123 h 2962123"/>
                <a:gd name="connsiteX5" fmla="*/ 8829 w 4618031"/>
                <a:gd name="connsiteY5" fmla="*/ 174851 h 296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8031" h="2962123">
                  <a:moveTo>
                    <a:pt x="0" y="0"/>
                  </a:moveTo>
                  <a:lnTo>
                    <a:pt x="4618031" y="0"/>
                  </a:lnTo>
                  <a:lnTo>
                    <a:pt x="4618031" y="2561271"/>
                  </a:lnTo>
                  <a:lnTo>
                    <a:pt x="4494172" y="2630992"/>
                  </a:lnTo>
                  <a:cubicBezTo>
                    <a:pt x="4074344" y="2842816"/>
                    <a:pt x="3599860" y="2962123"/>
                    <a:pt x="3097511" y="2962123"/>
                  </a:cubicBezTo>
                  <a:cubicBezTo>
                    <a:pt x="1489994" y="2962123"/>
                    <a:pt x="167822" y="1740421"/>
                    <a:pt x="8829" y="17485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75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68EE8B-8A19-D750-AD11-79556C4FF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954" y="375480"/>
            <a:ext cx="8069773" cy="415127"/>
          </a:xfrm>
        </p:spPr>
        <p:txBody>
          <a:bodyPr anchor="t">
            <a:normAutofit fontScale="90000"/>
          </a:bodyPr>
          <a:lstStyle/>
          <a:p>
            <a:r>
              <a:rPr lang="en-US" sz="3200" dirty="0" err="1"/>
              <a:t>JOBmatch</a:t>
            </a:r>
            <a:r>
              <a:rPr lang="en-US" sz="3200" dirty="0"/>
              <a:t> – what exactly is it?</a:t>
            </a:r>
            <a:endParaRPr lang="el-GR" sz="3200" dirty="0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2B3F3729-A082-70CC-4330-27E73947B302}"/>
              </a:ext>
            </a:extLst>
          </p:cNvPr>
          <p:cNvSpPr/>
          <p:nvPr/>
        </p:nvSpPr>
        <p:spPr>
          <a:xfrm>
            <a:off x="2101641" y="1669833"/>
            <a:ext cx="7812922" cy="1185059"/>
          </a:xfrm>
          <a:prstGeom prst="roundRect">
            <a:avLst>
              <a:gd name="adj" fmla="val 22227"/>
            </a:avLst>
          </a:prstGeom>
          <a:solidFill>
            <a:schemeClr val="bg1"/>
          </a:solidFill>
          <a:ln>
            <a:noFill/>
          </a:ln>
          <a:effectLst>
            <a:outerShdw blurRad="190500" dist="381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rgbClr val="1833BB"/>
                </a:solidFill>
              </a:rPr>
              <a:t>A free of charge app for the </a:t>
            </a:r>
            <a:r>
              <a:rPr lang="en-US" b="1" dirty="0">
                <a:solidFill>
                  <a:srgbClr val="1833BB"/>
                </a:solidFill>
              </a:rPr>
              <a:t>immediate</a:t>
            </a:r>
            <a:r>
              <a:rPr lang="en-US" dirty="0">
                <a:solidFill>
                  <a:srgbClr val="1833BB"/>
                </a:solidFill>
              </a:rPr>
              <a:t> matching of the tourism and hospitality businesses and the potential employees, </a:t>
            </a:r>
            <a:r>
              <a:rPr lang="en-US" b="1" dirty="0">
                <a:solidFill>
                  <a:srgbClr val="1833BB"/>
                </a:solidFill>
              </a:rPr>
              <a:t>without the mediation of DYPA.</a:t>
            </a:r>
            <a:endParaRPr lang="el-GR" b="1" dirty="0">
              <a:solidFill>
                <a:srgbClr val="1833BB"/>
              </a:solidFill>
            </a:endParaRPr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10A7D206-B5FF-4421-87E2-999C4A4D0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8688" y="5758139"/>
            <a:ext cx="1274113" cy="1013025"/>
          </a:xfrm>
          <a:prstGeom prst="rect">
            <a:avLst/>
          </a:prstGeom>
        </p:spPr>
      </p:pic>
      <p:sp>
        <p:nvSpPr>
          <p:cNvPr id="16" name="Rectangle: Rounded Corners 99">
            <a:extLst>
              <a:ext uri="{FF2B5EF4-FFF2-40B4-BE49-F238E27FC236}">
                <a16:creationId xmlns:a16="http://schemas.microsoft.com/office/drawing/2014/main" id="{072CF303-FCC1-4DB8-B4A8-1DC754046992}"/>
              </a:ext>
            </a:extLst>
          </p:cNvPr>
          <p:cNvSpPr/>
          <p:nvPr/>
        </p:nvSpPr>
        <p:spPr>
          <a:xfrm>
            <a:off x="2101641" y="3123880"/>
            <a:ext cx="7812922" cy="1220766"/>
          </a:xfrm>
          <a:prstGeom prst="roundRect">
            <a:avLst>
              <a:gd name="adj" fmla="val 22227"/>
            </a:avLst>
          </a:prstGeom>
          <a:solidFill>
            <a:schemeClr val="bg1"/>
          </a:solidFill>
          <a:ln>
            <a:noFill/>
          </a:ln>
          <a:effectLst>
            <a:outerShdw blurRad="190500" dist="381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rgbClr val="1833BB"/>
                </a:solidFill>
              </a:rPr>
              <a:t>According to the employer’s search, the </a:t>
            </a:r>
            <a:r>
              <a:rPr lang="en-US" b="1" dirty="0">
                <a:solidFill>
                  <a:srgbClr val="1833BB"/>
                </a:solidFill>
              </a:rPr>
              <a:t>available candidates are displayed</a:t>
            </a:r>
            <a:r>
              <a:rPr lang="en-US" dirty="0">
                <a:solidFill>
                  <a:srgbClr val="1833BB"/>
                </a:solidFill>
              </a:rPr>
              <a:t>, based on filters selected by both the jobseeker and the businesses.</a:t>
            </a:r>
            <a:endParaRPr lang="el-GR" dirty="0">
              <a:solidFill>
                <a:srgbClr val="1833BB"/>
              </a:solidFill>
            </a:endParaRPr>
          </a:p>
        </p:txBody>
      </p:sp>
      <p:sp>
        <p:nvSpPr>
          <p:cNvPr id="17" name="Rectangle: Rounded Corners 99">
            <a:extLst>
              <a:ext uri="{FF2B5EF4-FFF2-40B4-BE49-F238E27FC236}">
                <a16:creationId xmlns:a16="http://schemas.microsoft.com/office/drawing/2014/main" id="{181E05C4-A25A-4148-9FB1-28827484667A}"/>
              </a:ext>
            </a:extLst>
          </p:cNvPr>
          <p:cNvSpPr/>
          <p:nvPr/>
        </p:nvSpPr>
        <p:spPr>
          <a:xfrm>
            <a:off x="2101641" y="4685549"/>
            <a:ext cx="7812922" cy="1220767"/>
          </a:xfrm>
          <a:prstGeom prst="roundRect">
            <a:avLst>
              <a:gd name="adj" fmla="val 22227"/>
            </a:avLst>
          </a:prstGeom>
          <a:solidFill>
            <a:schemeClr val="bg1"/>
          </a:solidFill>
          <a:ln>
            <a:noFill/>
          </a:ln>
          <a:effectLst>
            <a:outerShdw blurRad="190500" dist="381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rgbClr val="1833BB"/>
                </a:solidFill>
              </a:rPr>
              <a:t>The benefits of </a:t>
            </a:r>
            <a:r>
              <a:rPr lang="en-US" dirty="0" err="1">
                <a:solidFill>
                  <a:srgbClr val="1833BB"/>
                </a:solidFill>
              </a:rPr>
              <a:t>JOBmatch</a:t>
            </a:r>
            <a:r>
              <a:rPr lang="en-US" dirty="0">
                <a:solidFill>
                  <a:srgbClr val="1833BB"/>
                </a:solidFill>
              </a:rPr>
              <a:t> are clear: </a:t>
            </a:r>
            <a:r>
              <a:rPr lang="en-US" b="1" dirty="0">
                <a:solidFill>
                  <a:srgbClr val="1833BB"/>
                </a:solidFill>
              </a:rPr>
              <a:t>immediate matching of supply and demand in real time, for specific jobs, in specific locations</a:t>
            </a:r>
            <a:r>
              <a:rPr lang="en-US" dirty="0">
                <a:solidFill>
                  <a:srgbClr val="1833BB"/>
                </a:solidFill>
              </a:rPr>
              <a:t>. </a:t>
            </a:r>
            <a:endParaRPr lang="el-GR" dirty="0">
              <a:solidFill>
                <a:srgbClr val="1833BB"/>
              </a:solidFill>
            </a:endParaRPr>
          </a:p>
        </p:txBody>
      </p:sp>
      <p:grpSp>
        <p:nvGrpSpPr>
          <p:cNvPr id="27" name="Ομάδα 26">
            <a:extLst>
              <a:ext uri="{FF2B5EF4-FFF2-40B4-BE49-F238E27FC236}">
                <a16:creationId xmlns:a16="http://schemas.microsoft.com/office/drawing/2014/main" id="{53DFC0A0-C26B-48A1-AAE3-EF6B98F89204}"/>
              </a:ext>
            </a:extLst>
          </p:cNvPr>
          <p:cNvGrpSpPr/>
          <p:nvPr/>
        </p:nvGrpSpPr>
        <p:grpSpPr>
          <a:xfrm>
            <a:off x="643936" y="1695138"/>
            <a:ext cx="1424928" cy="749875"/>
            <a:chOff x="643936" y="1695138"/>
            <a:chExt cx="1424928" cy="749875"/>
          </a:xfrm>
        </p:grpSpPr>
        <p:cxnSp>
          <p:nvCxnSpPr>
            <p:cNvPr id="22" name="Straight Connector 105">
              <a:extLst>
                <a:ext uri="{FF2B5EF4-FFF2-40B4-BE49-F238E27FC236}">
                  <a16:creationId xmlns:a16="http://schemas.microsoft.com/office/drawing/2014/main" id="{7C7DBAC1-1B73-4008-A0A1-D752E96862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1462" y="2130856"/>
              <a:ext cx="407402" cy="0"/>
            </a:xfrm>
            <a:prstGeom prst="line">
              <a:avLst/>
            </a:prstGeom>
            <a:noFill/>
            <a:ln w="16337" cap="flat">
              <a:solidFill>
                <a:schemeClr val="tx2">
                  <a:lumMod val="20000"/>
                  <a:lumOff val="80000"/>
                </a:schemeClr>
              </a:solidFill>
              <a:prstDash val="solid"/>
              <a:miter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Ομάδα 7">
              <a:extLst>
                <a:ext uri="{FF2B5EF4-FFF2-40B4-BE49-F238E27FC236}">
                  <a16:creationId xmlns:a16="http://schemas.microsoft.com/office/drawing/2014/main" id="{1258C4D6-9FFB-4A94-8D11-D8CBE895ACC2}"/>
                </a:ext>
              </a:extLst>
            </p:cNvPr>
            <p:cNvGrpSpPr/>
            <p:nvPr/>
          </p:nvGrpSpPr>
          <p:grpSpPr>
            <a:xfrm>
              <a:off x="643936" y="1695138"/>
              <a:ext cx="987654" cy="749875"/>
              <a:chOff x="643936" y="1695138"/>
              <a:chExt cx="987654" cy="749875"/>
            </a:xfrm>
          </p:grpSpPr>
          <p:pic>
            <p:nvPicPr>
              <p:cNvPr id="6" name="Εικόνα 5">
                <a:extLst>
                  <a:ext uri="{FF2B5EF4-FFF2-40B4-BE49-F238E27FC236}">
                    <a16:creationId xmlns:a16="http://schemas.microsoft.com/office/drawing/2014/main" id="{AB1AEE85-FD9A-4096-9010-695958A1B6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9774" y="1765251"/>
                <a:ext cx="768163" cy="609653"/>
              </a:xfrm>
              <a:prstGeom prst="rect">
                <a:avLst/>
              </a:prstGeom>
            </p:spPr>
          </p:pic>
          <p:pic>
            <p:nvPicPr>
              <p:cNvPr id="7" name="Εικόνα 6">
                <a:extLst>
                  <a:ext uri="{FF2B5EF4-FFF2-40B4-BE49-F238E27FC236}">
                    <a16:creationId xmlns:a16="http://schemas.microsoft.com/office/drawing/2014/main" id="{3BCBD012-E542-4FC8-B45E-717B0A83BB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1632" y="1695140"/>
                <a:ext cx="249958" cy="749873"/>
              </a:xfrm>
              <a:prstGeom prst="rect">
                <a:avLst/>
              </a:prstGeom>
            </p:spPr>
          </p:pic>
          <p:pic>
            <p:nvPicPr>
              <p:cNvPr id="21" name="Εικόνα 20">
                <a:extLst>
                  <a:ext uri="{FF2B5EF4-FFF2-40B4-BE49-F238E27FC236}">
                    <a16:creationId xmlns:a16="http://schemas.microsoft.com/office/drawing/2014/main" id="{C94ABACC-3922-494F-9E29-D2F65C97F6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636481">
                <a:off x="643936" y="1695138"/>
                <a:ext cx="249958" cy="749873"/>
              </a:xfrm>
              <a:prstGeom prst="rect">
                <a:avLst/>
              </a:prstGeom>
            </p:spPr>
          </p:pic>
        </p:grpSp>
        <p:sp>
          <p:nvSpPr>
            <p:cNvPr id="23" name="Oval 130">
              <a:extLst>
                <a:ext uri="{FF2B5EF4-FFF2-40B4-BE49-F238E27FC236}">
                  <a16:creationId xmlns:a16="http://schemas.microsoft.com/office/drawing/2014/main" id="{9783B8F3-1655-4F9A-BB55-1EBC98AD433B}"/>
                </a:ext>
              </a:extLst>
            </p:cNvPr>
            <p:cNvSpPr/>
            <p:nvPr/>
          </p:nvSpPr>
          <p:spPr>
            <a:xfrm>
              <a:off x="1847833" y="2093239"/>
              <a:ext cx="75233" cy="752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Ομάδα 29">
            <a:extLst>
              <a:ext uri="{FF2B5EF4-FFF2-40B4-BE49-F238E27FC236}">
                <a16:creationId xmlns:a16="http://schemas.microsoft.com/office/drawing/2014/main" id="{04D92E13-E78F-41EE-B552-9B0AE049FB4F}"/>
              </a:ext>
            </a:extLst>
          </p:cNvPr>
          <p:cNvGrpSpPr/>
          <p:nvPr/>
        </p:nvGrpSpPr>
        <p:grpSpPr>
          <a:xfrm>
            <a:off x="685472" y="4793443"/>
            <a:ext cx="1457705" cy="749875"/>
            <a:chOff x="643936" y="1695138"/>
            <a:chExt cx="1457705" cy="749875"/>
          </a:xfrm>
        </p:grpSpPr>
        <p:cxnSp>
          <p:nvCxnSpPr>
            <p:cNvPr id="31" name="Straight Connector 105">
              <a:extLst>
                <a:ext uri="{FF2B5EF4-FFF2-40B4-BE49-F238E27FC236}">
                  <a16:creationId xmlns:a16="http://schemas.microsoft.com/office/drawing/2014/main" id="{5816710A-004B-4BA2-AC6A-43D8B76ECC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4236" y="2089860"/>
              <a:ext cx="407405" cy="0"/>
            </a:xfrm>
            <a:prstGeom prst="line">
              <a:avLst/>
            </a:prstGeom>
            <a:noFill/>
            <a:ln w="16337" cap="flat">
              <a:solidFill>
                <a:schemeClr val="tx2">
                  <a:lumMod val="20000"/>
                  <a:lumOff val="80000"/>
                </a:schemeClr>
              </a:solidFill>
              <a:prstDash val="solid"/>
              <a:miter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Ομάδα 31">
              <a:extLst>
                <a:ext uri="{FF2B5EF4-FFF2-40B4-BE49-F238E27FC236}">
                  <a16:creationId xmlns:a16="http://schemas.microsoft.com/office/drawing/2014/main" id="{B63F2619-2626-484E-956A-DB07D29F0CC0}"/>
                </a:ext>
              </a:extLst>
            </p:cNvPr>
            <p:cNvGrpSpPr/>
            <p:nvPr/>
          </p:nvGrpSpPr>
          <p:grpSpPr>
            <a:xfrm>
              <a:off x="643936" y="1695138"/>
              <a:ext cx="987654" cy="749875"/>
              <a:chOff x="643936" y="1695138"/>
              <a:chExt cx="987654" cy="749875"/>
            </a:xfrm>
          </p:grpSpPr>
          <p:pic>
            <p:nvPicPr>
              <p:cNvPr id="34" name="Εικόνα 33">
                <a:extLst>
                  <a:ext uri="{FF2B5EF4-FFF2-40B4-BE49-F238E27FC236}">
                    <a16:creationId xmlns:a16="http://schemas.microsoft.com/office/drawing/2014/main" id="{A9AF9E64-EC9B-48BC-A4B3-6644198C70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9774" y="1765251"/>
                <a:ext cx="768163" cy="609653"/>
              </a:xfrm>
              <a:prstGeom prst="rect">
                <a:avLst/>
              </a:prstGeom>
            </p:spPr>
          </p:pic>
          <p:pic>
            <p:nvPicPr>
              <p:cNvPr id="35" name="Εικόνα 34">
                <a:extLst>
                  <a:ext uri="{FF2B5EF4-FFF2-40B4-BE49-F238E27FC236}">
                    <a16:creationId xmlns:a16="http://schemas.microsoft.com/office/drawing/2014/main" id="{4ECB011C-8B02-457A-A220-90F5546E3E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1632" y="1695140"/>
                <a:ext cx="249958" cy="749873"/>
              </a:xfrm>
              <a:prstGeom prst="rect">
                <a:avLst/>
              </a:prstGeom>
            </p:spPr>
          </p:pic>
          <p:pic>
            <p:nvPicPr>
              <p:cNvPr id="36" name="Εικόνα 35">
                <a:extLst>
                  <a:ext uri="{FF2B5EF4-FFF2-40B4-BE49-F238E27FC236}">
                    <a16:creationId xmlns:a16="http://schemas.microsoft.com/office/drawing/2014/main" id="{A46147A5-FE1B-4219-BDA7-E45012E8B9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636481">
                <a:off x="643936" y="1695138"/>
                <a:ext cx="249958" cy="749873"/>
              </a:xfrm>
              <a:prstGeom prst="rect">
                <a:avLst/>
              </a:prstGeom>
            </p:spPr>
          </p:pic>
        </p:grpSp>
        <p:sp>
          <p:nvSpPr>
            <p:cNvPr id="33" name="Oval 130">
              <a:extLst>
                <a:ext uri="{FF2B5EF4-FFF2-40B4-BE49-F238E27FC236}">
                  <a16:creationId xmlns:a16="http://schemas.microsoft.com/office/drawing/2014/main" id="{B4A4DB4C-E555-4D10-945E-34302221AA62}"/>
                </a:ext>
              </a:extLst>
            </p:cNvPr>
            <p:cNvSpPr/>
            <p:nvPr/>
          </p:nvSpPr>
          <p:spPr>
            <a:xfrm>
              <a:off x="1880610" y="2052243"/>
              <a:ext cx="75233" cy="752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Ομάδα 36">
            <a:extLst>
              <a:ext uri="{FF2B5EF4-FFF2-40B4-BE49-F238E27FC236}">
                <a16:creationId xmlns:a16="http://schemas.microsoft.com/office/drawing/2014/main" id="{41280E08-0530-44D4-BD21-D217E59D632B}"/>
              </a:ext>
            </a:extLst>
          </p:cNvPr>
          <p:cNvGrpSpPr/>
          <p:nvPr/>
        </p:nvGrpSpPr>
        <p:grpSpPr>
          <a:xfrm>
            <a:off x="652779" y="3258486"/>
            <a:ext cx="1437644" cy="749875"/>
            <a:chOff x="643936" y="1695138"/>
            <a:chExt cx="1437644" cy="749875"/>
          </a:xfrm>
        </p:grpSpPr>
        <p:cxnSp>
          <p:nvCxnSpPr>
            <p:cNvPr id="39" name="Straight Connector 105">
              <a:extLst>
                <a:ext uri="{FF2B5EF4-FFF2-40B4-BE49-F238E27FC236}">
                  <a16:creationId xmlns:a16="http://schemas.microsoft.com/office/drawing/2014/main" id="{F1C68B19-9ABC-4679-9729-8C23ED5609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74175" y="2061078"/>
              <a:ext cx="407405" cy="0"/>
            </a:xfrm>
            <a:prstGeom prst="line">
              <a:avLst/>
            </a:prstGeom>
            <a:noFill/>
            <a:ln w="16337" cap="flat">
              <a:solidFill>
                <a:schemeClr val="tx2">
                  <a:lumMod val="20000"/>
                  <a:lumOff val="80000"/>
                </a:schemeClr>
              </a:solidFill>
              <a:prstDash val="solid"/>
              <a:miter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Ομάδα 39">
              <a:extLst>
                <a:ext uri="{FF2B5EF4-FFF2-40B4-BE49-F238E27FC236}">
                  <a16:creationId xmlns:a16="http://schemas.microsoft.com/office/drawing/2014/main" id="{3BD068A0-3DEE-4C07-860D-F6F2EAFD8F3E}"/>
                </a:ext>
              </a:extLst>
            </p:cNvPr>
            <p:cNvGrpSpPr/>
            <p:nvPr/>
          </p:nvGrpSpPr>
          <p:grpSpPr>
            <a:xfrm>
              <a:off x="643936" y="1695138"/>
              <a:ext cx="987654" cy="749875"/>
              <a:chOff x="643936" y="1695138"/>
              <a:chExt cx="987654" cy="749875"/>
            </a:xfrm>
          </p:grpSpPr>
          <p:pic>
            <p:nvPicPr>
              <p:cNvPr id="42" name="Εικόνα 41">
                <a:extLst>
                  <a:ext uri="{FF2B5EF4-FFF2-40B4-BE49-F238E27FC236}">
                    <a16:creationId xmlns:a16="http://schemas.microsoft.com/office/drawing/2014/main" id="{7BA7609F-63AC-47CF-A6A4-730764371F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9774" y="1765251"/>
                <a:ext cx="768163" cy="609653"/>
              </a:xfrm>
              <a:prstGeom prst="rect">
                <a:avLst/>
              </a:prstGeom>
            </p:spPr>
          </p:pic>
          <p:pic>
            <p:nvPicPr>
              <p:cNvPr id="43" name="Εικόνα 42">
                <a:extLst>
                  <a:ext uri="{FF2B5EF4-FFF2-40B4-BE49-F238E27FC236}">
                    <a16:creationId xmlns:a16="http://schemas.microsoft.com/office/drawing/2014/main" id="{D11CABB8-CECD-492F-B1BF-83665033EF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1632" y="1695140"/>
                <a:ext cx="249958" cy="749873"/>
              </a:xfrm>
              <a:prstGeom prst="rect">
                <a:avLst/>
              </a:prstGeom>
            </p:spPr>
          </p:pic>
          <p:pic>
            <p:nvPicPr>
              <p:cNvPr id="44" name="Εικόνα 43">
                <a:extLst>
                  <a:ext uri="{FF2B5EF4-FFF2-40B4-BE49-F238E27FC236}">
                    <a16:creationId xmlns:a16="http://schemas.microsoft.com/office/drawing/2014/main" id="{601CFDA2-DEE5-4A1C-A852-A861ACDDE6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636481">
                <a:off x="643936" y="1695138"/>
                <a:ext cx="249958" cy="749873"/>
              </a:xfrm>
              <a:prstGeom prst="rect">
                <a:avLst/>
              </a:prstGeom>
            </p:spPr>
          </p:pic>
        </p:grpSp>
        <p:sp>
          <p:nvSpPr>
            <p:cNvPr id="41" name="Oval 130">
              <a:extLst>
                <a:ext uri="{FF2B5EF4-FFF2-40B4-BE49-F238E27FC236}">
                  <a16:creationId xmlns:a16="http://schemas.microsoft.com/office/drawing/2014/main" id="{F1060F70-2C2E-4FB9-83F7-3E90811522EB}"/>
                </a:ext>
              </a:extLst>
            </p:cNvPr>
            <p:cNvSpPr/>
            <p:nvPr/>
          </p:nvSpPr>
          <p:spPr>
            <a:xfrm>
              <a:off x="1860549" y="2023461"/>
              <a:ext cx="75233" cy="752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8" name="Εικόνα 37">
            <a:extLst>
              <a:ext uri="{FF2B5EF4-FFF2-40B4-BE49-F238E27FC236}">
                <a16:creationId xmlns:a16="http://schemas.microsoft.com/office/drawing/2014/main" id="{F49EBDF1-696F-4E0B-B4B5-D67DCF4F40D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8192" y="5019073"/>
            <a:ext cx="348214" cy="276859"/>
          </a:xfrm>
          <a:prstGeom prst="rect">
            <a:avLst/>
          </a:prstGeom>
        </p:spPr>
      </p:pic>
      <p:pic>
        <p:nvPicPr>
          <p:cNvPr id="45" name="Εικόνα 44">
            <a:extLst>
              <a:ext uri="{FF2B5EF4-FFF2-40B4-BE49-F238E27FC236}">
                <a16:creationId xmlns:a16="http://schemas.microsoft.com/office/drawing/2014/main" id="{7D7459FD-E512-487C-84E6-0FCE6552791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90045" y="3494992"/>
            <a:ext cx="348214" cy="276859"/>
          </a:xfrm>
          <a:prstGeom prst="rect">
            <a:avLst/>
          </a:prstGeom>
        </p:spPr>
      </p:pic>
      <p:pic>
        <p:nvPicPr>
          <p:cNvPr id="46" name="Εικόνα 45">
            <a:extLst>
              <a:ext uri="{FF2B5EF4-FFF2-40B4-BE49-F238E27FC236}">
                <a16:creationId xmlns:a16="http://schemas.microsoft.com/office/drawing/2014/main" id="{F7AB1585-E436-45AD-A4BE-91118CEFC07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2499" y="1908772"/>
            <a:ext cx="348214" cy="27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1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0675" y="3219994"/>
            <a:ext cx="4507599" cy="2137870"/>
          </a:xfrm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FLAT HAND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CONCEPTS</a:t>
            </a:r>
          </a:p>
        </p:txBody>
      </p:sp>
      <p:grpSp>
        <p:nvGrpSpPr>
          <p:cNvPr id="2" name="Group 31"/>
          <p:cNvGrpSpPr/>
          <p:nvPr/>
        </p:nvGrpSpPr>
        <p:grpSpPr>
          <a:xfrm>
            <a:off x="9100870" y="2501661"/>
            <a:ext cx="1630392" cy="2493033"/>
            <a:chOff x="7215188" y="822325"/>
            <a:chExt cx="2908301" cy="5286376"/>
          </a:xfrm>
        </p:grpSpPr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7215188" y="1335088"/>
              <a:ext cx="2827338" cy="4773613"/>
            </a:xfrm>
            <a:custGeom>
              <a:avLst/>
              <a:gdLst>
                <a:gd name="T0" fmla="*/ 1711 w 1781"/>
                <a:gd name="T1" fmla="*/ 18 h 3007"/>
                <a:gd name="T2" fmla="*/ 1748 w 1781"/>
                <a:gd name="T3" fmla="*/ 57 h 3007"/>
                <a:gd name="T4" fmla="*/ 1762 w 1781"/>
                <a:gd name="T5" fmla="*/ 145 h 3007"/>
                <a:gd name="T6" fmla="*/ 1709 w 1781"/>
                <a:gd name="T7" fmla="*/ 252 h 3007"/>
                <a:gd name="T8" fmla="*/ 1658 w 1781"/>
                <a:gd name="T9" fmla="*/ 328 h 3007"/>
                <a:gd name="T10" fmla="*/ 1563 w 1781"/>
                <a:gd name="T11" fmla="*/ 455 h 3007"/>
                <a:gd name="T12" fmla="*/ 1491 w 1781"/>
                <a:gd name="T13" fmla="*/ 518 h 3007"/>
                <a:gd name="T14" fmla="*/ 1465 w 1781"/>
                <a:gd name="T15" fmla="*/ 551 h 3007"/>
                <a:gd name="T16" fmla="*/ 1511 w 1781"/>
                <a:gd name="T17" fmla="*/ 578 h 3007"/>
                <a:gd name="T18" fmla="*/ 1575 w 1781"/>
                <a:gd name="T19" fmla="*/ 684 h 3007"/>
                <a:gd name="T20" fmla="*/ 1581 w 1781"/>
                <a:gd name="T21" fmla="*/ 828 h 3007"/>
                <a:gd name="T22" fmla="*/ 1542 w 1781"/>
                <a:gd name="T23" fmla="*/ 938 h 3007"/>
                <a:gd name="T24" fmla="*/ 1538 w 1781"/>
                <a:gd name="T25" fmla="*/ 965 h 3007"/>
                <a:gd name="T26" fmla="*/ 1546 w 1781"/>
                <a:gd name="T27" fmla="*/ 1018 h 3007"/>
                <a:gd name="T28" fmla="*/ 1551 w 1781"/>
                <a:gd name="T29" fmla="*/ 1161 h 3007"/>
                <a:gd name="T30" fmla="*/ 1583 w 1781"/>
                <a:gd name="T31" fmla="*/ 1300 h 3007"/>
                <a:gd name="T32" fmla="*/ 1630 w 1781"/>
                <a:gd name="T33" fmla="*/ 1344 h 3007"/>
                <a:gd name="T34" fmla="*/ 1709 w 1781"/>
                <a:gd name="T35" fmla="*/ 1418 h 3007"/>
                <a:gd name="T36" fmla="*/ 1776 w 1781"/>
                <a:gd name="T37" fmla="*/ 1526 h 3007"/>
                <a:gd name="T38" fmla="*/ 1749 w 1781"/>
                <a:gd name="T39" fmla="*/ 1654 h 3007"/>
                <a:gd name="T40" fmla="*/ 1630 w 1781"/>
                <a:gd name="T41" fmla="*/ 1831 h 3007"/>
                <a:gd name="T42" fmla="*/ 1509 w 1781"/>
                <a:gd name="T43" fmla="*/ 2001 h 3007"/>
                <a:gd name="T44" fmla="*/ 1392 w 1781"/>
                <a:gd name="T45" fmla="*/ 2174 h 3007"/>
                <a:gd name="T46" fmla="*/ 1302 w 1781"/>
                <a:gd name="T47" fmla="*/ 2301 h 3007"/>
                <a:gd name="T48" fmla="*/ 1251 w 1781"/>
                <a:gd name="T49" fmla="*/ 2367 h 3007"/>
                <a:gd name="T50" fmla="*/ 1217 w 1781"/>
                <a:gd name="T51" fmla="*/ 2471 h 3007"/>
                <a:gd name="T52" fmla="*/ 1215 w 1781"/>
                <a:gd name="T53" fmla="*/ 2636 h 3007"/>
                <a:gd name="T54" fmla="*/ 1215 w 1781"/>
                <a:gd name="T55" fmla="*/ 2828 h 3007"/>
                <a:gd name="T56" fmla="*/ 1214 w 1781"/>
                <a:gd name="T57" fmla="*/ 2977 h 3007"/>
                <a:gd name="T58" fmla="*/ 254 w 1781"/>
                <a:gd name="T59" fmla="*/ 3004 h 3007"/>
                <a:gd name="T60" fmla="*/ 257 w 1781"/>
                <a:gd name="T61" fmla="*/ 2888 h 3007"/>
                <a:gd name="T62" fmla="*/ 260 w 1781"/>
                <a:gd name="T63" fmla="*/ 2673 h 3007"/>
                <a:gd name="T64" fmla="*/ 264 w 1781"/>
                <a:gd name="T65" fmla="*/ 2446 h 3007"/>
                <a:gd name="T66" fmla="*/ 265 w 1781"/>
                <a:gd name="T67" fmla="*/ 2291 h 3007"/>
                <a:gd name="T68" fmla="*/ 243 w 1781"/>
                <a:gd name="T69" fmla="*/ 2112 h 3007"/>
                <a:gd name="T70" fmla="*/ 152 w 1781"/>
                <a:gd name="T71" fmla="*/ 1823 h 3007"/>
                <a:gd name="T72" fmla="*/ 59 w 1781"/>
                <a:gd name="T73" fmla="*/ 1563 h 3007"/>
                <a:gd name="T74" fmla="*/ 33 w 1781"/>
                <a:gd name="T75" fmla="*/ 1306 h 3007"/>
                <a:gd name="T76" fmla="*/ 14 w 1781"/>
                <a:gd name="T77" fmla="*/ 1046 h 3007"/>
                <a:gd name="T78" fmla="*/ 5 w 1781"/>
                <a:gd name="T79" fmla="*/ 895 h 3007"/>
                <a:gd name="T80" fmla="*/ 36 w 1781"/>
                <a:gd name="T81" fmla="*/ 721 h 3007"/>
                <a:gd name="T82" fmla="*/ 58 w 1781"/>
                <a:gd name="T83" fmla="*/ 553 h 3007"/>
                <a:gd name="T84" fmla="*/ 65 w 1781"/>
                <a:gd name="T85" fmla="*/ 484 h 3007"/>
                <a:gd name="T86" fmla="*/ 121 w 1781"/>
                <a:gd name="T87" fmla="*/ 442 h 3007"/>
                <a:gd name="T88" fmla="*/ 217 w 1781"/>
                <a:gd name="T89" fmla="*/ 450 h 3007"/>
                <a:gd name="T90" fmla="*/ 307 w 1781"/>
                <a:gd name="T91" fmla="*/ 546 h 3007"/>
                <a:gd name="T92" fmla="*/ 329 w 1781"/>
                <a:gd name="T93" fmla="*/ 639 h 3007"/>
                <a:gd name="T94" fmla="*/ 344 w 1781"/>
                <a:gd name="T95" fmla="*/ 857 h 3007"/>
                <a:gd name="T96" fmla="*/ 338 w 1781"/>
                <a:gd name="T97" fmla="*/ 1009 h 3007"/>
                <a:gd name="T98" fmla="*/ 340 w 1781"/>
                <a:gd name="T99" fmla="*/ 1131 h 3007"/>
                <a:gd name="T100" fmla="*/ 346 w 1781"/>
                <a:gd name="T101" fmla="*/ 1201 h 3007"/>
                <a:gd name="T102" fmla="*/ 390 w 1781"/>
                <a:gd name="T103" fmla="*/ 1147 h 3007"/>
                <a:gd name="T104" fmla="*/ 461 w 1781"/>
                <a:gd name="T105" fmla="*/ 1037 h 3007"/>
                <a:gd name="T106" fmla="*/ 529 w 1781"/>
                <a:gd name="T107" fmla="*/ 940 h 3007"/>
                <a:gd name="T108" fmla="*/ 630 w 1781"/>
                <a:gd name="T109" fmla="*/ 861 h 3007"/>
                <a:gd name="T110" fmla="*/ 807 w 1781"/>
                <a:gd name="T111" fmla="*/ 746 h 3007"/>
                <a:gd name="T112" fmla="*/ 999 w 1781"/>
                <a:gd name="T113" fmla="*/ 619 h 3007"/>
                <a:gd name="T114" fmla="*/ 1144 w 1781"/>
                <a:gd name="T115" fmla="*/ 506 h 3007"/>
                <a:gd name="T116" fmla="*/ 1263 w 1781"/>
                <a:gd name="T117" fmla="*/ 367 h 3007"/>
                <a:gd name="T118" fmla="*/ 1388 w 1781"/>
                <a:gd name="T119" fmla="*/ 218 h 3007"/>
                <a:gd name="T120" fmla="*/ 1466 w 1781"/>
                <a:gd name="T121" fmla="*/ 121 h 3007"/>
                <a:gd name="T122" fmla="*/ 1528 w 1781"/>
                <a:gd name="T123" fmla="*/ 50 h 3007"/>
                <a:gd name="T124" fmla="*/ 1628 w 1781"/>
                <a:gd name="T125" fmla="*/ 0 h 3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81" h="3007">
                  <a:moveTo>
                    <a:pt x="1628" y="0"/>
                  </a:moveTo>
                  <a:lnTo>
                    <a:pt x="1653" y="1"/>
                  </a:lnTo>
                  <a:lnTo>
                    <a:pt x="1680" y="6"/>
                  </a:lnTo>
                  <a:lnTo>
                    <a:pt x="1709" y="17"/>
                  </a:lnTo>
                  <a:lnTo>
                    <a:pt x="1711" y="18"/>
                  </a:lnTo>
                  <a:lnTo>
                    <a:pt x="1715" y="22"/>
                  </a:lnTo>
                  <a:lnTo>
                    <a:pt x="1722" y="27"/>
                  </a:lnTo>
                  <a:lnTo>
                    <a:pt x="1731" y="35"/>
                  </a:lnTo>
                  <a:lnTo>
                    <a:pt x="1739" y="44"/>
                  </a:lnTo>
                  <a:lnTo>
                    <a:pt x="1748" y="57"/>
                  </a:lnTo>
                  <a:lnTo>
                    <a:pt x="1756" y="70"/>
                  </a:lnTo>
                  <a:lnTo>
                    <a:pt x="1762" y="86"/>
                  </a:lnTo>
                  <a:lnTo>
                    <a:pt x="1765" y="104"/>
                  </a:lnTo>
                  <a:lnTo>
                    <a:pt x="1765" y="124"/>
                  </a:lnTo>
                  <a:lnTo>
                    <a:pt x="1762" y="145"/>
                  </a:lnTo>
                  <a:lnTo>
                    <a:pt x="1753" y="170"/>
                  </a:lnTo>
                  <a:lnTo>
                    <a:pt x="1740" y="196"/>
                  </a:lnTo>
                  <a:lnTo>
                    <a:pt x="1729" y="218"/>
                  </a:lnTo>
                  <a:lnTo>
                    <a:pt x="1718" y="236"/>
                  </a:lnTo>
                  <a:lnTo>
                    <a:pt x="1709" y="252"/>
                  </a:lnTo>
                  <a:lnTo>
                    <a:pt x="1699" y="266"/>
                  </a:lnTo>
                  <a:lnTo>
                    <a:pt x="1690" y="279"/>
                  </a:lnTo>
                  <a:lnTo>
                    <a:pt x="1680" y="293"/>
                  </a:lnTo>
                  <a:lnTo>
                    <a:pt x="1670" y="310"/>
                  </a:lnTo>
                  <a:lnTo>
                    <a:pt x="1658" y="328"/>
                  </a:lnTo>
                  <a:lnTo>
                    <a:pt x="1646" y="350"/>
                  </a:lnTo>
                  <a:lnTo>
                    <a:pt x="1626" y="384"/>
                  </a:lnTo>
                  <a:lnTo>
                    <a:pt x="1605" y="412"/>
                  </a:lnTo>
                  <a:lnTo>
                    <a:pt x="1584" y="435"/>
                  </a:lnTo>
                  <a:lnTo>
                    <a:pt x="1563" y="455"/>
                  </a:lnTo>
                  <a:lnTo>
                    <a:pt x="1543" y="472"/>
                  </a:lnTo>
                  <a:lnTo>
                    <a:pt x="1526" y="486"/>
                  </a:lnTo>
                  <a:lnTo>
                    <a:pt x="1511" y="499"/>
                  </a:lnTo>
                  <a:lnTo>
                    <a:pt x="1502" y="508"/>
                  </a:lnTo>
                  <a:lnTo>
                    <a:pt x="1491" y="518"/>
                  </a:lnTo>
                  <a:lnTo>
                    <a:pt x="1482" y="526"/>
                  </a:lnTo>
                  <a:lnTo>
                    <a:pt x="1474" y="534"/>
                  </a:lnTo>
                  <a:lnTo>
                    <a:pt x="1468" y="541"/>
                  </a:lnTo>
                  <a:lnTo>
                    <a:pt x="1465" y="547"/>
                  </a:lnTo>
                  <a:lnTo>
                    <a:pt x="1465" y="551"/>
                  </a:lnTo>
                  <a:lnTo>
                    <a:pt x="1469" y="554"/>
                  </a:lnTo>
                  <a:lnTo>
                    <a:pt x="1478" y="556"/>
                  </a:lnTo>
                  <a:lnTo>
                    <a:pt x="1487" y="559"/>
                  </a:lnTo>
                  <a:lnTo>
                    <a:pt x="1499" y="567"/>
                  </a:lnTo>
                  <a:lnTo>
                    <a:pt x="1511" y="578"/>
                  </a:lnTo>
                  <a:lnTo>
                    <a:pt x="1525" y="594"/>
                  </a:lnTo>
                  <a:lnTo>
                    <a:pt x="1538" y="612"/>
                  </a:lnTo>
                  <a:lnTo>
                    <a:pt x="1552" y="634"/>
                  </a:lnTo>
                  <a:lnTo>
                    <a:pt x="1564" y="658"/>
                  </a:lnTo>
                  <a:lnTo>
                    <a:pt x="1575" y="684"/>
                  </a:lnTo>
                  <a:lnTo>
                    <a:pt x="1583" y="711"/>
                  </a:lnTo>
                  <a:lnTo>
                    <a:pt x="1588" y="739"/>
                  </a:lnTo>
                  <a:lnTo>
                    <a:pt x="1591" y="768"/>
                  </a:lnTo>
                  <a:lnTo>
                    <a:pt x="1587" y="799"/>
                  </a:lnTo>
                  <a:lnTo>
                    <a:pt x="1581" y="828"/>
                  </a:lnTo>
                  <a:lnTo>
                    <a:pt x="1571" y="860"/>
                  </a:lnTo>
                  <a:lnTo>
                    <a:pt x="1561" y="886"/>
                  </a:lnTo>
                  <a:lnTo>
                    <a:pt x="1554" y="907"/>
                  </a:lnTo>
                  <a:lnTo>
                    <a:pt x="1548" y="925"/>
                  </a:lnTo>
                  <a:lnTo>
                    <a:pt x="1542" y="938"/>
                  </a:lnTo>
                  <a:lnTo>
                    <a:pt x="1538" y="947"/>
                  </a:lnTo>
                  <a:lnTo>
                    <a:pt x="1536" y="954"/>
                  </a:lnTo>
                  <a:lnTo>
                    <a:pt x="1536" y="960"/>
                  </a:lnTo>
                  <a:lnTo>
                    <a:pt x="1536" y="963"/>
                  </a:lnTo>
                  <a:lnTo>
                    <a:pt x="1538" y="965"/>
                  </a:lnTo>
                  <a:lnTo>
                    <a:pt x="1540" y="967"/>
                  </a:lnTo>
                  <a:lnTo>
                    <a:pt x="1543" y="971"/>
                  </a:lnTo>
                  <a:lnTo>
                    <a:pt x="1545" y="983"/>
                  </a:lnTo>
                  <a:lnTo>
                    <a:pt x="1546" y="998"/>
                  </a:lnTo>
                  <a:lnTo>
                    <a:pt x="1546" y="1018"/>
                  </a:lnTo>
                  <a:lnTo>
                    <a:pt x="1546" y="1043"/>
                  </a:lnTo>
                  <a:lnTo>
                    <a:pt x="1547" y="1070"/>
                  </a:lnTo>
                  <a:lnTo>
                    <a:pt x="1547" y="1100"/>
                  </a:lnTo>
                  <a:lnTo>
                    <a:pt x="1549" y="1130"/>
                  </a:lnTo>
                  <a:lnTo>
                    <a:pt x="1551" y="1161"/>
                  </a:lnTo>
                  <a:lnTo>
                    <a:pt x="1554" y="1193"/>
                  </a:lnTo>
                  <a:lnTo>
                    <a:pt x="1559" y="1223"/>
                  </a:lnTo>
                  <a:lnTo>
                    <a:pt x="1565" y="1251"/>
                  </a:lnTo>
                  <a:lnTo>
                    <a:pt x="1573" y="1277"/>
                  </a:lnTo>
                  <a:lnTo>
                    <a:pt x="1583" y="1300"/>
                  </a:lnTo>
                  <a:lnTo>
                    <a:pt x="1596" y="1319"/>
                  </a:lnTo>
                  <a:lnTo>
                    <a:pt x="1611" y="1330"/>
                  </a:lnTo>
                  <a:lnTo>
                    <a:pt x="1614" y="1332"/>
                  </a:lnTo>
                  <a:lnTo>
                    <a:pt x="1620" y="1336"/>
                  </a:lnTo>
                  <a:lnTo>
                    <a:pt x="1630" y="1344"/>
                  </a:lnTo>
                  <a:lnTo>
                    <a:pt x="1643" y="1355"/>
                  </a:lnTo>
                  <a:lnTo>
                    <a:pt x="1657" y="1368"/>
                  </a:lnTo>
                  <a:lnTo>
                    <a:pt x="1674" y="1383"/>
                  </a:lnTo>
                  <a:lnTo>
                    <a:pt x="1691" y="1400"/>
                  </a:lnTo>
                  <a:lnTo>
                    <a:pt x="1709" y="1418"/>
                  </a:lnTo>
                  <a:lnTo>
                    <a:pt x="1725" y="1438"/>
                  </a:lnTo>
                  <a:lnTo>
                    <a:pt x="1741" y="1459"/>
                  </a:lnTo>
                  <a:lnTo>
                    <a:pt x="1755" y="1481"/>
                  </a:lnTo>
                  <a:lnTo>
                    <a:pt x="1767" y="1503"/>
                  </a:lnTo>
                  <a:lnTo>
                    <a:pt x="1776" y="1526"/>
                  </a:lnTo>
                  <a:lnTo>
                    <a:pt x="1781" y="1549"/>
                  </a:lnTo>
                  <a:lnTo>
                    <a:pt x="1781" y="1571"/>
                  </a:lnTo>
                  <a:lnTo>
                    <a:pt x="1777" y="1592"/>
                  </a:lnTo>
                  <a:lnTo>
                    <a:pt x="1765" y="1622"/>
                  </a:lnTo>
                  <a:lnTo>
                    <a:pt x="1749" y="1654"/>
                  </a:lnTo>
                  <a:lnTo>
                    <a:pt x="1730" y="1687"/>
                  </a:lnTo>
                  <a:lnTo>
                    <a:pt x="1708" y="1723"/>
                  </a:lnTo>
                  <a:lnTo>
                    <a:pt x="1683" y="1758"/>
                  </a:lnTo>
                  <a:lnTo>
                    <a:pt x="1656" y="1795"/>
                  </a:lnTo>
                  <a:lnTo>
                    <a:pt x="1630" y="1831"/>
                  </a:lnTo>
                  <a:lnTo>
                    <a:pt x="1603" y="1868"/>
                  </a:lnTo>
                  <a:lnTo>
                    <a:pt x="1577" y="1903"/>
                  </a:lnTo>
                  <a:lnTo>
                    <a:pt x="1552" y="1938"/>
                  </a:lnTo>
                  <a:lnTo>
                    <a:pt x="1529" y="1970"/>
                  </a:lnTo>
                  <a:lnTo>
                    <a:pt x="1509" y="2001"/>
                  </a:lnTo>
                  <a:lnTo>
                    <a:pt x="1486" y="2036"/>
                  </a:lnTo>
                  <a:lnTo>
                    <a:pt x="1462" y="2072"/>
                  </a:lnTo>
                  <a:lnTo>
                    <a:pt x="1439" y="2107"/>
                  </a:lnTo>
                  <a:lnTo>
                    <a:pt x="1415" y="2141"/>
                  </a:lnTo>
                  <a:lnTo>
                    <a:pt x="1392" y="2174"/>
                  </a:lnTo>
                  <a:lnTo>
                    <a:pt x="1371" y="2205"/>
                  </a:lnTo>
                  <a:lnTo>
                    <a:pt x="1350" y="2234"/>
                  </a:lnTo>
                  <a:lnTo>
                    <a:pt x="1331" y="2260"/>
                  </a:lnTo>
                  <a:lnTo>
                    <a:pt x="1316" y="2282"/>
                  </a:lnTo>
                  <a:lnTo>
                    <a:pt x="1302" y="2301"/>
                  </a:lnTo>
                  <a:lnTo>
                    <a:pt x="1292" y="2314"/>
                  </a:lnTo>
                  <a:lnTo>
                    <a:pt x="1281" y="2327"/>
                  </a:lnTo>
                  <a:lnTo>
                    <a:pt x="1271" y="2339"/>
                  </a:lnTo>
                  <a:lnTo>
                    <a:pt x="1261" y="2353"/>
                  </a:lnTo>
                  <a:lnTo>
                    <a:pt x="1251" y="2367"/>
                  </a:lnTo>
                  <a:lnTo>
                    <a:pt x="1242" y="2383"/>
                  </a:lnTo>
                  <a:lnTo>
                    <a:pt x="1234" y="2401"/>
                  </a:lnTo>
                  <a:lnTo>
                    <a:pt x="1227" y="2421"/>
                  </a:lnTo>
                  <a:lnTo>
                    <a:pt x="1221" y="2445"/>
                  </a:lnTo>
                  <a:lnTo>
                    <a:pt x="1217" y="2471"/>
                  </a:lnTo>
                  <a:lnTo>
                    <a:pt x="1214" y="2501"/>
                  </a:lnTo>
                  <a:lnTo>
                    <a:pt x="1214" y="2537"/>
                  </a:lnTo>
                  <a:lnTo>
                    <a:pt x="1214" y="2567"/>
                  </a:lnTo>
                  <a:lnTo>
                    <a:pt x="1215" y="2599"/>
                  </a:lnTo>
                  <a:lnTo>
                    <a:pt x="1215" y="2636"/>
                  </a:lnTo>
                  <a:lnTo>
                    <a:pt x="1215" y="2674"/>
                  </a:lnTo>
                  <a:lnTo>
                    <a:pt x="1215" y="2712"/>
                  </a:lnTo>
                  <a:lnTo>
                    <a:pt x="1215" y="2751"/>
                  </a:lnTo>
                  <a:lnTo>
                    <a:pt x="1215" y="2791"/>
                  </a:lnTo>
                  <a:lnTo>
                    <a:pt x="1215" y="2828"/>
                  </a:lnTo>
                  <a:lnTo>
                    <a:pt x="1215" y="2864"/>
                  </a:lnTo>
                  <a:lnTo>
                    <a:pt x="1214" y="2898"/>
                  </a:lnTo>
                  <a:lnTo>
                    <a:pt x="1214" y="2929"/>
                  </a:lnTo>
                  <a:lnTo>
                    <a:pt x="1214" y="2955"/>
                  </a:lnTo>
                  <a:lnTo>
                    <a:pt x="1214" y="2977"/>
                  </a:lnTo>
                  <a:lnTo>
                    <a:pt x="1214" y="2993"/>
                  </a:lnTo>
                  <a:lnTo>
                    <a:pt x="1214" y="3004"/>
                  </a:lnTo>
                  <a:lnTo>
                    <a:pt x="1214" y="3007"/>
                  </a:lnTo>
                  <a:lnTo>
                    <a:pt x="254" y="3007"/>
                  </a:lnTo>
                  <a:lnTo>
                    <a:pt x="254" y="3004"/>
                  </a:lnTo>
                  <a:lnTo>
                    <a:pt x="255" y="2992"/>
                  </a:lnTo>
                  <a:lnTo>
                    <a:pt x="255" y="2975"/>
                  </a:lnTo>
                  <a:lnTo>
                    <a:pt x="255" y="2951"/>
                  </a:lnTo>
                  <a:lnTo>
                    <a:pt x="257" y="2921"/>
                  </a:lnTo>
                  <a:lnTo>
                    <a:pt x="257" y="2888"/>
                  </a:lnTo>
                  <a:lnTo>
                    <a:pt x="258" y="2849"/>
                  </a:lnTo>
                  <a:lnTo>
                    <a:pt x="258" y="2808"/>
                  </a:lnTo>
                  <a:lnTo>
                    <a:pt x="259" y="2766"/>
                  </a:lnTo>
                  <a:lnTo>
                    <a:pt x="260" y="2720"/>
                  </a:lnTo>
                  <a:lnTo>
                    <a:pt x="260" y="2673"/>
                  </a:lnTo>
                  <a:lnTo>
                    <a:pt x="261" y="2626"/>
                  </a:lnTo>
                  <a:lnTo>
                    <a:pt x="262" y="2579"/>
                  </a:lnTo>
                  <a:lnTo>
                    <a:pt x="262" y="2533"/>
                  </a:lnTo>
                  <a:lnTo>
                    <a:pt x="263" y="2489"/>
                  </a:lnTo>
                  <a:lnTo>
                    <a:pt x="264" y="2446"/>
                  </a:lnTo>
                  <a:lnTo>
                    <a:pt x="264" y="2406"/>
                  </a:lnTo>
                  <a:lnTo>
                    <a:pt x="265" y="2371"/>
                  </a:lnTo>
                  <a:lnTo>
                    <a:pt x="265" y="2339"/>
                  </a:lnTo>
                  <a:lnTo>
                    <a:pt x="265" y="2312"/>
                  </a:lnTo>
                  <a:lnTo>
                    <a:pt x="265" y="2291"/>
                  </a:lnTo>
                  <a:lnTo>
                    <a:pt x="266" y="2276"/>
                  </a:lnTo>
                  <a:lnTo>
                    <a:pt x="264" y="2243"/>
                  </a:lnTo>
                  <a:lnTo>
                    <a:pt x="260" y="2204"/>
                  </a:lnTo>
                  <a:lnTo>
                    <a:pt x="252" y="2160"/>
                  </a:lnTo>
                  <a:lnTo>
                    <a:pt x="243" y="2112"/>
                  </a:lnTo>
                  <a:lnTo>
                    <a:pt x="229" y="2060"/>
                  </a:lnTo>
                  <a:lnTo>
                    <a:pt x="214" y="2003"/>
                  </a:lnTo>
                  <a:lnTo>
                    <a:pt x="195" y="1942"/>
                  </a:lnTo>
                  <a:lnTo>
                    <a:pt x="172" y="1876"/>
                  </a:lnTo>
                  <a:lnTo>
                    <a:pt x="152" y="1823"/>
                  </a:lnTo>
                  <a:lnTo>
                    <a:pt x="132" y="1770"/>
                  </a:lnTo>
                  <a:lnTo>
                    <a:pt x="112" y="1717"/>
                  </a:lnTo>
                  <a:lnTo>
                    <a:pt x="92" y="1665"/>
                  </a:lnTo>
                  <a:lnTo>
                    <a:pt x="75" y="1613"/>
                  </a:lnTo>
                  <a:lnTo>
                    <a:pt x="59" y="1563"/>
                  </a:lnTo>
                  <a:lnTo>
                    <a:pt x="45" y="1512"/>
                  </a:lnTo>
                  <a:lnTo>
                    <a:pt x="36" y="1463"/>
                  </a:lnTo>
                  <a:lnTo>
                    <a:pt x="31" y="1416"/>
                  </a:lnTo>
                  <a:lnTo>
                    <a:pt x="31" y="1369"/>
                  </a:lnTo>
                  <a:lnTo>
                    <a:pt x="33" y="1306"/>
                  </a:lnTo>
                  <a:lnTo>
                    <a:pt x="33" y="1245"/>
                  </a:lnTo>
                  <a:lnTo>
                    <a:pt x="31" y="1187"/>
                  </a:lnTo>
                  <a:lnTo>
                    <a:pt x="27" y="1135"/>
                  </a:lnTo>
                  <a:lnTo>
                    <a:pt x="21" y="1088"/>
                  </a:lnTo>
                  <a:lnTo>
                    <a:pt x="14" y="1046"/>
                  </a:lnTo>
                  <a:lnTo>
                    <a:pt x="7" y="1012"/>
                  </a:lnTo>
                  <a:lnTo>
                    <a:pt x="2" y="987"/>
                  </a:lnTo>
                  <a:lnTo>
                    <a:pt x="0" y="959"/>
                  </a:lnTo>
                  <a:lnTo>
                    <a:pt x="1" y="927"/>
                  </a:lnTo>
                  <a:lnTo>
                    <a:pt x="5" y="895"/>
                  </a:lnTo>
                  <a:lnTo>
                    <a:pt x="9" y="860"/>
                  </a:lnTo>
                  <a:lnTo>
                    <a:pt x="15" y="826"/>
                  </a:lnTo>
                  <a:lnTo>
                    <a:pt x="21" y="790"/>
                  </a:lnTo>
                  <a:lnTo>
                    <a:pt x="29" y="756"/>
                  </a:lnTo>
                  <a:lnTo>
                    <a:pt x="36" y="721"/>
                  </a:lnTo>
                  <a:lnTo>
                    <a:pt x="43" y="684"/>
                  </a:lnTo>
                  <a:lnTo>
                    <a:pt x="48" y="647"/>
                  </a:lnTo>
                  <a:lnTo>
                    <a:pt x="53" y="613"/>
                  </a:lnTo>
                  <a:lnTo>
                    <a:pt x="56" y="581"/>
                  </a:lnTo>
                  <a:lnTo>
                    <a:pt x="58" y="553"/>
                  </a:lnTo>
                  <a:lnTo>
                    <a:pt x="59" y="529"/>
                  </a:lnTo>
                  <a:lnTo>
                    <a:pt x="60" y="510"/>
                  </a:lnTo>
                  <a:lnTo>
                    <a:pt x="60" y="498"/>
                  </a:lnTo>
                  <a:lnTo>
                    <a:pt x="61" y="491"/>
                  </a:lnTo>
                  <a:lnTo>
                    <a:pt x="65" y="484"/>
                  </a:lnTo>
                  <a:lnTo>
                    <a:pt x="73" y="475"/>
                  </a:lnTo>
                  <a:lnTo>
                    <a:pt x="82" y="466"/>
                  </a:lnTo>
                  <a:lnTo>
                    <a:pt x="92" y="457"/>
                  </a:lnTo>
                  <a:lnTo>
                    <a:pt x="106" y="449"/>
                  </a:lnTo>
                  <a:lnTo>
                    <a:pt x="121" y="442"/>
                  </a:lnTo>
                  <a:lnTo>
                    <a:pt x="137" y="437"/>
                  </a:lnTo>
                  <a:lnTo>
                    <a:pt x="156" y="435"/>
                  </a:lnTo>
                  <a:lnTo>
                    <a:pt x="175" y="436"/>
                  </a:lnTo>
                  <a:lnTo>
                    <a:pt x="195" y="440"/>
                  </a:lnTo>
                  <a:lnTo>
                    <a:pt x="217" y="450"/>
                  </a:lnTo>
                  <a:lnTo>
                    <a:pt x="238" y="464"/>
                  </a:lnTo>
                  <a:lnTo>
                    <a:pt x="261" y="484"/>
                  </a:lnTo>
                  <a:lnTo>
                    <a:pt x="283" y="510"/>
                  </a:lnTo>
                  <a:lnTo>
                    <a:pt x="306" y="543"/>
                  </a:lnTo>
                  <a:lnTo>
                    <a:pt x="307" y="546"/>
                  </a:lnTo>
                  <a:lnTo>
                    <a:pt x="309" y="554"/>
                  </a:lnTo>
                  <a:lnTo>
                    <a:pt x="313" y="567"/>
                  </a:lnTo>
                  <a:lnTo>
                    <a:pt x="318" y="585"/>
                  </a:lnTo>
                  <a:lnTo>
                    <a:pt x="323" y="610"/>
                  </a:lnTo>
                  <a:lnTo>
                    <a:pt x="329" y="639"/>
                  </a:lnTo>
                  <a:lnTo>
                    <a:pt x="334" y="673"/>
                  </a:lnTo>
                  <a:lnTo>
                    <a:pt x="338" y="712"/>
                  </a:lnTo>
                  <a:lnTo>
                    <a:pt x="342" y="756"/>
                  </a:lnTo>
                  <a:lnTo>
                    <a:pt x="344" y="804"/>
                  </a:lnTo>
                  <a:lnTo>
                    <a:pt x="344" y="857"/>
                  </a:lnTo>
                  <a:lnTo>
                    <a:pt x="342" y="915"/>
                  </a:lnTo>
                  <a:lnTo>
                    <a:pt x="337" y="977"/>
                  </a:lnTo>
                  <a:lnTo>
                    <a:pt x="337" y="982"/>
                  </a:lnTo>
                  <a:lnTo>
                    <a:pt x="337" y="992"/>
                  </a:lnTo>
                  <a:lnTo>
                    <a:pt x="338" y="1009"/>
                  </a:lnTo>
                  <a:lnTo>
                    <a:pt x="338" y="1030"/>
                  </a:lnTo>
                  <a:lnTo>
                    <a:pt x="338" y="1054"/>
                  </a:lnTo>
                  <a:lnTo>
                    <a:pt x="338" y="1079"/>
                  </a:lnTo>
                  <a:lnTo>
                    <a:pt x="339" y="1106"/>
                  </a:lnTo>
                  <a:lnTo>
                    <a:pt x="340" y="1131"/>
                  </a:lnTo>
                  <a:lnTo>
                    <a:pt x="340" y="1154"/>
                  </a:lnTo>
                  <a:lnTo>
                    <a:pt x="341" y="1174"/>
                  </a:lnTo>
                  <a:lnTo>
                    <a:pt x="343" y="1190"/>
                  </a:lnTo>
                  <a:lnTo>
                    <a:pt x="344" y="1199"/>
                  </a:lnTo>
                  <a:lnTo>
                    <a:pt x="346" y="1201"/>
                  </a:lnTo>
                  <a:lnTo>
                    <a:pt x="352" y="1198"/>
                  </a:lnTo>
                  <a:lnTo>
                    <a:pt x="359" y="1191"/>
                  </a:lnTo>
                  <a:lnTo>
                    <a:pt x="367" y="1179"/>
                  </a:lnTo>
                  <a:lnTo>
                    <a:pt x="379" y="1164"/>
                  </a:lnTo>
                  <a:lnTo>
                    <a:pt x="390" y="1147"/>
                  </a:lnTo>
                  <a:lnTo>
                    <a:pt x="404" y="1127"/>
                  </a:lnTo>
                  <a:lnTo>
                    <a:pt x="418" y="1106"/>
                  </a:lnTo>
                  <a:lnTo>
                    <a:pt x="432" y="1083"/>
                  </a:lnTo>
                  <a:lnTo>
                    <a:pt x="447" y="1060"/>
                  </a:lnTo>
                  <a:lnTo>
                    <a:pt x="461" y="1037"/>
                  </a:lnTo>
                  <a:lnTo>
                    <a:pt x="477" y="1014"/>
                  </a:lnTo>
                  <a:lnTo>
                    <a:pt x="492" y="993"/>
                  </a:lnTo>
                  <a:lnTo>
                    <a:pt x="505" y="973"/>
                  </a:lnTo>
                  <a:lnTo>
                    <a:pt x="518" y="955"/>
                  </a:lnTo>
                  <a:lnTo>
                    <a:pt x="529" y="940"/>
                  </a:lnTo>
                  <a:lnTo>
                    <a:pt x="541" y="928"/>
                  </a:lnTo>
                  <a:lnTo>
                    <a:pt x="557" y="915"/>
                  </a:lnTo>
                  <a:lnTo>
                    <a:pt x="577" y="899"/>
                  </a:lnTo>
                  <a:lnTo>
                    <a:pt x="602" y="881"/>
                  </a:lnTo>
                  <a:lnTo>
                    <a:pt x="630" y="861"/>
                  </a:lnTo>
                  <a:lnTo>
                    <a:pt x="661" y="840"/>
                  </a:lnTo>
                  <a:lnTo>
                    <a:pt x="696" y="819"/>
                  </a:lnTo>
                  <a:lnTo>
                    <a:pt x="731" y="796"/>
                  </a:lnTo>
                  <a:lnTo>
                    <a:pt x="769" y="772"/>
                  </a:lnTo>
                  <a:lnTo>
                    <a:pt x="807" y="746"/>
                  </a:lnTo>
                  <a:lnTo>
                    <a:pt x="846" y="720"/>
                  </a:lnTo>
                  <a:lnTo>
                    <a:pt x="886" y="695"/>
                  </a:lnTo>
                  <a:lnTo>
                    <a:pt x="925" y="669"/>
                  </a:lnTo>
                  <a:lnTo>
                    <a:pt x="962" y="644"/>
                  </a:lnTo>
                  <a:lnTo>
                    <a:pt x="999" y="619"/>
                  </a:lnTo>
                  <a:lnTo>
                    <a:pt x="1033" y="594"/>
                  </a:lnTo>
                  <a:lnTo>
                    <a:pt x="1066" y="571"/>
                  </a:lnTo>
                  <a:lnTo>
                    <a:pt x="1096" y="548"/>
                  </a:lnTo>
                  <a:lnTo>
                    <a:pt x="1122" y="526"/>
                  </a:lnTo>
                  <a:lnTo>
                    <a:pt x="1144" y="506"/>
                  </a:lnTo>
                  <a:lnTo>
                    <a:pt x="1162" y="487"/>
                  </a:lnTo>
                  <a:lnTo>
                    <a:pt x="1186" y="459"/>
                  </a:lnTo>
                  <a:lnTo>
                    <a:pt x="1211" y="430"/>
                  </a:lnTo>
                  <a:lnTo>
                    <a:pt x="1237" y="398"/>
                  </a:lnTo>
                  <a:lnTo>
                    <a:pt x="1263" y="367"/>
                  </a:lnTo>
                  <a:lnTo>
                    <a:pt x="1289" y="336"/>
                  </a:lnTo>
                  <a:lnTo>
                    <a:pt x="1316" y="304"/>
                  </a:lnTo>
                  <a:lnTo>
                    <a:pt x="1341" y="274"/>
                  </a:lnTo>
                  <a:lnTo>
                    <a:pt x="1365" y="245"/>
                  </a:lnTo>
                  <a:lnTo>
                    <a:pt x="1388" y="218"/>
                  </a:lnTo>
                  <a:lnTo>
                    <a:pt x="1409" y="191"/>
                  </a:lnTo>
                  <a:lnTo>
                    <a:pt x="1427" y="168"/>
                  </a:lnTo>
                  <a:lnTo>
                    <a:pt x="1443" y="150"/>
                  </a:lnTo>
                  <a:lnTo>
                    <a:pt x="1457" y="133"/>
                  </a:lnTo>
                  <a:lnTo>
                    <a:pt x="1466" y="121"/>
                  </a:lnTo>
                  <a:lnTo>
                    <a:pt x="1476" y="110"/>
                  </a:lnTo>
                  <a:lnTo>
                    <a:pt x="1486" y="96"/>
                  </a:lnTo>
                  <a:lnTo>
                    <a:pt x="1499" y="81"/>
                  </a:lnTo>
                  <a:lnTo>
                    <a:pt x="1512" y="66"/>
                  </a:lnTo>
                  <a:lnTo>
                    <a:pt x="1528" y="50"/>
                  </a:lnTo>
                  <a:lnTo>
                    <a:pt x="1545" y="36"/>
                  </a:lnTo>
                  <a:lnTo>
                    <a:pt x="1563" y="23"/>
                  </a:lnTo>
                  <a:lnTo>
                    <a:pt x="1583" y="13"/>
                  </a:lnTo>
                  <a:lnTo>
                    <a:pt x="1605" y="4"/>
                  </a:lnTo>
                  <a:lnTo>
                    <a:pt x="1628" y="0"/>
                  </a:lnTo>
                  <a:close/>
                </a:path>
              </a:pathLst>
            </a:custGeom>
            <a:solidFill>
              <a:srgbClr val="F9CAA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7458076" y="1654175"/>
              <a:ext cx="2586038" cy="4454525"/>
            </a:xfrm>
            <a:custGeom>
              <a:avLst/>
              <a:gdLst>
                <a:gd name="T0" fmla="*/ 1294 w 1629"/>
                <a:gd name="T1" fmla="*/ 105 h 2806"/>
                <a:gd name="T2" fmla="*/ 1293 w 1629"/>
                <a:gd name="T3" fmla="*/ 318 h 2806"/>
                <a:gd name="T4" fmla="*/ 1278 w 1629"/>
                <a:gd name="T5" fmla="*/ 413 h 2806"/>
                <a:gd name="T6" fmla="*/ 1198 w 1629"/>
                <a:gd name="T7" fmla="*/ 714 h 2806"/>
                <a:gd name="T8" fmla="*/ 1118 w 1629"/>
                <a:gd name="T9" fmla="*/ 1043 h 2806"/>
                <a:gd name="T10" fmla="*/ 1090 w 1629"/>
                <a:gd name="T11" fmla="*/ 1238 h 2806"/>
                <a:gd name="T12" fmla="*/ 1066 w 1629"/>
                <a:gd name="T13" fmla="*/ 1465 h 2806"/>
                <a:gd name="T14" fmla="*/ 1166 w 1629"/>
                <a:gd name="T15" fmla="*/ 1532 h 2806"/>
                <a:gd name="T16" fmla="*/ 1342 w 1629"/>
                <a:gd name="T17" fmla="*/ 1416 h 2806"/>
                <a:gd name="T18" fmla="*/ 1583 w 1629"/>
                <a:gd name="T19" fmla="*/ 1348 h 2806"/>
                <a:gd name="T20" fmla="*/ 1596 w 1629"/>
                <a:gd name="T21" fmla="*/ 1453 h 2806"/>
                <a:gd name="T22" fmla="*/ 1399 w 1629"/>
                <a:gd name="T23" fmla="*/ 1737 h 2806"/>
                <a:gd name="T24" fmla="*/ 1218 w 1629"/>
                <a:gd name="T25" fmla="*/ 2004 h 2806"/>
                <a:gd name="T26" fmla="*/ 1108 w 1629"/>
                <a:gd name="T27" fmla="*/ 2152 h 2806"/>
                <a:gd name="T28" fmla="*/ 1061 w 1629"/>
                <a:gd name="T29" fmla="*/ 2336 h 2806"/>
                <a:gd name="T30" fmla="*/ 1062 w 1629"/>
                <a:gd name="T31" fmla="*/ 2627 h 2806"/>
                <a:gd name="T32" fmla="*/ 1061 w 1629"/>
                <a:gd name="T33" fmla="*/ 2806 h 2806"/>
                <a:gd name="T34" fmla="*/ 981 w 1629"/>
                <a:gd name="T35" fmla="*/ 2648 h 2806"/>
                <a:gd name="T36" fmla="*/ 939 w 1629"/>
                <a:gd name="T37" fmla="*/ 2418 h 2806"/>
                <a:gd name="T38" fmla="*/ 896 w 1629"/>
                <a:gd name="T39" fmla="*/ 2336 h 2806"/>
                <a:gd name="T40" fmla="*/ 734 w 1629"/>
                <a:gd name="T41" fmla="*/ 2268 h 2806"/>
                <a:gd name="T42" fmla="*/ 501 w 1629"/>
                <a:gd name="T43" fmla="*/ 2124 h 2806"/>
                <a:gd name="T44" fmla="*/ 222 w 1629"/>
                <a:gd name="T45" fmla="*/ 1987 h 2806"/>
                <a:gd name="T46" fmla="*/ 71 w 1629"/>
                <a:gd name="T47" fmla="*/ 1763 h 2806"/>
                <a:gd name="T48" fmla="*/ 122 w 1629"/>
                <a:gd name="T49" fmla="*/ 1803 h 2806"/>
                <a:gd name="T50" fmla="*/ 267 w 1629"/>
                <a:gd name="T51" fmla="*/ 1942 h 2806"/>
                <a:gd name="T52" fmla="*/ 497 w 1629"/>
                <a:gd name="T53" fmla="*/ 1982 h 2806"/>
                <a:gd name="T54" fmla="*/ 664 w 1629"/>
                <a:gd name="T55" fmla="*/ 2117 h 2806"/>
                <a:gd name="T56" fmla="*/ 884 w 1629"/>
                <a:gd name="T57" fmla="*/ 2184 h 2806"/>
                <a:gd name="T58" fmla="*/ 1094 w 1629"/>
                <a:gd name="T59" fmla="*/ 2047 h 2806"/>
                <a:gd name="T60" fmla="*/ 1234 w 1629"/>
                <a:gd name="T61" fmla="*/ 1856 h 2806"/>
                <a:gd name="T62" fmla="*/ 1331 w 1629"/>
                <a:gd name="T63" fmla="*/ 1759 h 2806"/>
                <a:gd name="T64" fmla="*/ 1430 w 1629"/>
                <a:gd name="T65" fmla="*/ 1603 h 2806"/>
                <a:gd name="T66" fmla="*/ 1482 w 1629"/>
                <a:gd name="T67" fmla="*/ 1522 h 2806"/>
                <a:gd name="T68" fmla="*/ 1402 w 1629"/>
                <a:gd name="T69" fmla="*/ 1591 h 2806"/>
                <a:gd name="T70" fmla="*/ 1308 w 1629"/>
                <a:gd name="T71" fmla="*/ 1642 h 2806"/>
                <a:gd name="T72" fmla="*/ 1127 w 1629"/>
                <a:gd name="T73" fmla="*/ 1645 h 2806"/>
                <a:gd name="T74" fmla="*/ 878 w 1629"/>
                <a:gd name="T75" fmla="*/ 1670 h 2806"/>
                <a:gd name="T76" fmla="*/ 386 w 1629"/>
                <a:gd name="T77" fmla="*/ 1673 h 2806"/>
                <a:gd name="T78" fmla="*/ 188 w 1629"/>
                <a:gd name="T79" fmla="*/ 1646 h 2806"/>
                <a:gd name="T80" fmla="*/ 111 w 1629"/>
                <a:gd name="T81" fmla="*/ 1475 h 2806"/>
                <a:gd name="T82" fmla="*/ 109 w 1629"/>
                <a:gd name="T83" fmla="*/ 1210 h 2806"/>
                <a:gd name="T84" fmla="*/ 100 w 1629"/>
                <a:gd name="T85" fmla="*/ 958 h 2806"/>
                <a:gd name="T86" fmla="*/ 53 w 1629"/>
                <a:gd name="T87" fmla="*/ 789 h 2806"/>
                <a:gd name="T88" fmla="*/ 3 w 1629"/>
                <a:gd name="T89" fmla="*/ 755 h 2806"/>
                <a:gd name="T90" fmla="*/ 44 w 1629"/>
                <a:gd name="T91" fmla="*/ 752 h 2806"/>
                <a:gd name="T92" fmla="*/ 97 w 1629"/>
                <a:gd name="T93" fmla="*/ 627 h 2806"/>
                <a:gd name="T94" fmla="*/ 125 w 1629"/>
                <a:gd name="T95" fmla="*/ 406 h 2806"/>
                <a:gd name="T96" fmla="*/ 143 w 1629"/>
                <a:gd name="T97" fmla="*/ 527 h 2806"/>
                <a:gd name="T98" fmla="*/ 174 w 1629"/>
                <a:gd name="T99" fmla="*/ 820 h 2806"/>
                <a:gd name="T100" fmla="*/ 190 w 1629"/>
                <a:gd name="T101" fmla="*/ 991 h 2806"/>
                <a:gd name="T102" fmla="*/ 215 w 1629"/>
                <a:gd name="T103" fmla="*/ 994 h 2806"/>
                <a:gd name="T104" fmla="*/ 404 w 1629"/>
                <a:gd name="T105" fmla="*/ 927 h 2806"/>
                <a:gd name="T106" fmla="*/ 717 w 1629"/>
                <a:gd name="T107" fmla="*/ 697 h 2806"/>
                <a:gd name="T108" fmla="*/ 962 w 1629"/>
                <a:gd name="T109" fmla="*/ 445 h 2806"/>
                <a:gd name="T110" fmla="*/ 1083 w 1629"/>
                <a:gd name="T111" fmla="*/ 239 h 2806"/>
                <a:gd name="T112" fmla="*/ 1232 w 1629"/>
                <a:gd name="T113" fmla="*/ 46 h 2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29" h="2806">
                  <a:moveTo>
                    <a:pt x="1270" y="0"/>
                  </a:moveTo>
                  <a:lnTo>
                    <a:pt x="1271" y="3"/>
                  </a:lnTo>
                  <a:lnTo>
                    <a:pt x="1273" y="10"/>
                  </a:lnTo>
                  <a:lnTo>
                    <a:pt x="1278" y="23"/>
                  </a:lnTo>
                  <a:lnTo>
                    <a:pt x="1282" y="40"/>
                  </a:lnTo>
                  <a:lnTo>
                    <a:pt x="1286" y="58"/>
                  </a:lnTo>
                  <a:lnTo>
                    <a:pt x="1290" y="81"/>
                  </a:lnTo>
                  <a:lnTo>
                    <a:pt x="1294" y="105"/>
                  </a:lnTo>
                  <a:lnTo>
                    <a:pt x="1296" y="132"/>
                  </a:lnTo>
                  <a:lnTo>
                    <a:pt x="1296" y="159"/>
                  </a:lnTo>
                  <a:lnTo>
                    <a:pt x="1294" y="187"/>
                  </a:lnTo>
                  <a:lnTo>
                    <a:pt x="1291" y="220"/>
                  </a:lnTo>
                  <a:lnTo>
                    <a:pt x="1290" y="251"/>
                  </a:lnTo>
                  <a:lnTo>
                    <a:pt x="1290" y="277"/>
                  </a:lnTo>
                  <a:lnTo>
                    <a:pt x="1292" y="300"/>
                  </a:lnTo>
                  <a:lnTo>
                    <a:pt x="1293" y="318"/>
                  </a:lnTo>
                  <a:lnTo>
                    <a:pt x="1295" y="331"/>
                  </a:lnTo>
                  <a:lnTo>
                    <a:pt x="1296" y="340"/>
                  </a:lnTo>
                  <a:lnTo>
                    <a:pt x="1297" y="343"/>
                  </a:lnTo>
                  <a:lnTo>
                    <a:pt x="1296" y="346"/>
                  </a:lnTo>
                  <a:lnTo>
                    <a:pt x="1294" y="354"/>
                  </a:lnTo>
                  <a:lnTo>
                    <a:pt x="1290" y="369"/>
                  </a:lnTo>
                  <a:lnTo>
                    <a:pt x="1285" y="389"/>
                  </a:lnTo>
                  <a:lnTo>
                    <a:pt x="1278" y="413"/>
                  </a:lnTo>
                  <a:lnTo>
                    <a:pt x="1270" y="441"/>
                  </a:lnTo>
                  <a:lnTo>
                    <a:pt x="1262" y="472"/>
                  </a:lnTo>
                  <a:lnTo>
                    <a:pt x="1252" y="508"/>
                  </a:lnTo>
                  <a:lnTo>
                    <a:pt x="1242" y="545"/>
                  </a:lnTo>
                  <a:lnTo>
                    <a:pt x="1232" y="585"/>
                  </a:lnTo>
                  <a:lnTo>
                    <a:pt x="1221" y="627"/>
                  </a:lnTo>
                  <a:lnTo>
                    <a:pt x="1210" y="670"/>
                  </a:lnTo>
                  <a:lnTo>
                    <a:pt x="1198" y="714"/>
                  </a:lnTo>
                  <a:lnTo>
                    <a:pt x="1187" y="758"/>
                  </a:lnTo>
                  <a:lnTo>
                    <a:pt x="1175" y="803"/>
                  </a:lnTo>
                  <a:lnTo>
                    <a:pt x="1165" y="846"/>
                  </a:lnTo>
                  <a:lnTo>
                    <a:pt x="1153" y="889"/>
                  </a:lnTo>
                  <a:lnTo>
                    <a:pt x="1144" y="931"/>
                  </a:lnTo>
                  <a:lnTo>
                    <a:pt x="1134" y="971"/>
                  </a:lnTo>
                  <a:lnTo>
                    <a:pt x="1125" y="1008"/>
                  </a:lnTo>
                  <a:lnTo>
                    <a:pt x="1118" y="1043"/>
                  </a:lnTo>
                  <a:lnTo>
                    <a:pt x="1110" y="1075"/>
                  </a:lnTo>
                  <a:lnTo>
                    <a:pt x="1105" y="1104"/>
                  </a:lnTo>
                  <a:lnTo>
                    <a:pt x="1101" y="1127"/>
                  </a:lnTo>
                  <a:lnTo>
                    <a:pt x="1098" y="1146"/>
                  </a:lnTo>
                  <a:lnTo>
                    <a:pt x="1097" y="1161"/>
                  </a:lnTo>
                  <a:lnTo>
                    <a:pt x="1096" y="1184"/>
                  </a:lnTo>
                  <a:lnTo>
                    <a:pt x="1094" y="1210"/>
                  </a:lnTo>
                  <a:lnTo>
                    <a:pt x="1090" y="1238"/>
                  </a:lnTo>
                  <a:lnTo>
                    <a:pt x="1086" y="1269"/>
                  </a:lnTo>
                  <a:lnTo>
                    <a:pt x="1082" y="1299"/>
                  </a:lnTo>
                  <a:lnTo>
                    <a:pt x="1078" y="1329"/>
                  </a:lnTo>
                  <a:lnTo>
                    <a:pt x="1074" y="1360"/>
                  </a:lnTo>
                  <a:lnTo>
                    <a:pt x="1071" y="1390"/>
                  </a:lnTo>
                  <a:lnTo>
                    <a:pt x="1067" y="1417"/>
                  </a:lnTo>
                  <a:lnTo>
                    <a:pt x="1066" y="1442"/>
                  </a:lnTo>
                  <a:lnTo>
                    <a:pt x="1066" y="1465"/>
                  </a:lnTo>
                  <a:lnTo>
                    <a:pt x="1068" y="1484"/>
                  </a:lnTo>
                  <a:lnTo>
                    <a:pt x="1072" y="1498"/>
                  </a:lnTo>
                  <a:lnTo>
                    <a:pt x="1078" y="1507"/>
                  </a:lnTo>
                  <a:lnTo>
                    <a:pt x="1091" y="1517"/>
                  </a:lnTo>
                  <a:lnTo>
                    <a:pt x="1107" y="1526"/>
                  </a:lnTo>
                  <a:lnTo>
                    <a:pt x="1125" y="1531"/>
                  </a:lnTo>
                  <a:lnTo>
                    <a:pt x="1145" y="1533"/>
                  </a:lnTo>
                  <a:lnTo>
                    <a:pt x="1166" y="1532"/>
                  </a:lnTo>
                  <a:lnTo>
                    <a:pt x="1188" y="1526"/>
                  </a:lnTo>
                  <a:lnTo>
                    <a:pt x="1210" y="1514"/>
                  </a:lnTo>
                  <a:lnTo>
                    <a:pt x="1233" y="1496"/>
                  </a:lnTo>
                  <a:lnTo>
                    <a:pt x="1255" y="1472"/>
                  </a:lnTo>
                  <a:lnTo>
                    <a:pt x="1270" y="1458"/>
                  </a:lnTo>
                  <a:lnTo>
                    <a:pt x="1290" y="1443"/>
                  </a:lnTo>
                  <a:lnTo>
                    <a:pt x="1315" y="1430"/>
                  </a:lnTo>
                  <a:lnTo>
                    <a:pt x="1342" y="1416"/>
                  </a:lnTo>
                  <a:lnTo>
                    <a:pt x="1373" y="1405"/>
                  </a:lnTo>
                  <a:lnTo>
                    <a:pt x="1405" y="1393"/>
                  </a:lnTo>
                  <a:lnTo>
                    <a:pt x="1438" y="1384"/>
                  </a:lnTo>
                  <a:lnTo>
                    <a:pt x="1470" y="1374"/>
                  </a:lnTo>
                  <a:lnTo>
                    <a:pt x="1501" y="1366"/>
                  </a:lnTo>
                  <a:lnTo>
                    <a:pt x="1532" y="1359"/>
                  </a:lnTo>
                  <a:lnTo>
                    <a:pt x="1559" y="1353"/>
                  </a:lnTo>
                  <a:lnTo>
                    <a:pt x="1583" y="1348"/>
                  </a:lnTo>
                  <a:lnTo>
                    <a:pt x="1603" y="1344"/>
                  </a:lnTo>
                  <a:lnTo>
                    <a:pt x="1617" y="1342"/>
                  </a:lnTo>
                  <a:lnTo>
                    <a:pt x="1626" y="1340"/>
                  </a:lnTo>
                  <a:lnTo>
                    <a:pt x="1629" y="1357"/>
                  </a:lnTo>
                  <a:lnTo>
                    <a:pt x="1628" y="1374"/>
                  </a:lnTo>
                  <a:lnTo>
                    <a:pt x="1624" y="1391"/>
                  </a:lnTo>
                  <a:lnTo>
                    <a:pt x="1612" y="1421"/>
                  </a:lnTo>
                  <a:lnTo>
                    <a:pt x="1596" y="1453"/>
                  </a:lnTo>
                  <a:lnTo>
                    <a:pt x="1577" y="1486"/>
                  </a:lnTo>
                  <a:lnTo>
                    <a:pt x="1555" y="1522"/>
                  </a:lnTo>
                  <a:lnTo>
                    <a:pt x="1530" y="1557"/>
                  </a:lnTo>
                  <a:lnTo>
                    <a:pt x="1503" y="1594"/>
                  </a:lnTo>
                  <a:lnTo>
                    <a:pt x="1477" y="1630"/>
                  </a:lnTo>
                  <a:lnTo>
                    <a:pt x="1450" y="1667"/>
                  </a:lnTo>
                  <a:lnTo>
                    <a:pt x="1424" y="1702"/>
                  </a:lnTo>
                  <a:lnTo>
                    <a:pt x="1399" y="1737"/>
                  </a:lnTo>
                  <a:lnTo>
                    <a:pt x="1376" y="1769"/>
                  </a:lnTo>
                  <a:lnTo>
                    <a:pt x="1356" y="1800"/>
                  </a:lnTo>
                  <a:lnTo>
                    <a:pt x="1333" y="1835"/>
                  </a:lnTo>
                  <a:lnTo>
                    <a:pt x="1309" y="1871"/>
                  </a:lnTo>
                  <a:lnTo>
                    <a:pt x="1286" y="1906"/>
                  </a:lnTo>
                  <a:lnTo>
                    <a:pt x="1262" y="1940"/>
                  </a:lnTo>
                  <a:lnTo>
                    <a:pt x="1239" y="1973"/>
                  </a:lnTo>
                  <a:lnTo>
                    <a:pt x="1218" y="2004"/>
                  </a:lnTo>
                  <a:lnTo>
                    <a:pt x="1197" y="2033"/>
                  </a:lnTo>
                  <a:lnTo>
                    <a:pt x="1178" y="2059"/>
                  </a:lnTo>
                  <a:lnTo>
                    <a:pt x="1163" y="2081"/>
                  </a:lnTo>
                  <a:lnTo>
                    <a:pt x="1149" y="2100"/>
                  </a:lnTo>
                  <a:lnTo>
                    <a:pt x="1139" y="2113"/>
                  </a:lnTo>
                  <a:lnTo>
                    <a:pt x="1128" y="2126"/>
                  </a:lnTo>
                  <a:lnTo>
                    <a:pt x="1118" y="2138"/>
                  </a:lnTo>
                  <a:lnTo>
                    <a:pt x="1108" y="2152"/>
                  </a:lnTo>
                  <a:lnTo>
                    <a:pt x="1098" y="2166"/>
                  </a:lnTo>
                  <a:lnTo>
                    <a:pt x="1089" y="2182"/>
                  </a:lnTo>
                  <a:lnTo>
                    <a:pt x="1081" y="2200"/>
                  </a:lnTo>
                  <a:lnTo>
                    <a:pt x="1074" y="2220"/>
                  </a:lnTo>
                  <a:lnTo>
                    <a:pt x="1068" y="2244"/>
                  </a:lnTo>
                  <a:lnTo>
                    <a:pt x="1064" y="2270"/>
                  </a:lnTo>
                  <a:lnTo>
                    <a:pt x="1061" y="2300"/>
                  </a:lnTo>
                  <a:lnTo>
                    <a:pt x="1061" y="2336"/>
                  </a:lnTo>
                  <a:lnTo>
                    <a:pt x="1061" y="2366"/>
                  </a:lnTo>
                  <a:lnTo>
                    <a:pt x="1062" y="2398"/>
                  </a:lnTo>
                  <a:lnTo>
                    <a:pt x="1062" y="2435"/>
                  </a:lnTo>
                  <a:lnTo>
                    <a:pt x="1062" y="2473"/>
                  </a:lnTo>
                  <a:lnTo>
                    <a:pt x="1062" y="2511"/>
                  </a:lnTo>
                  <a:lnTo>
                    <a:pt x="1062" y="2550"/>
                  </a:lnTo>
                  <a:lnTo>
                    <a:pt x="1062" y="2590"/>
                  </a:lnTo>
                  <a:lnTo>
                    <a:pt x="1062" y="2627"/>
                  </a:lnTo>
                  <a:lnTo>
                    <a:pt x="1062" y="2663"/>
                  </a:lnTo>
                  <a:lnTo>
                    <a:pt x="1061" y="2697"/>
                  </a:lnTo>
                  <a:lnTo>
                    <a:pt x="1061" y="2728"/>
                  </a:lnTo>
                  <a:lnTo>
                    <a:pt x="1061" y="2754"/>
                  </a:lnTo>
                  <a:lnTo>
                    <a:pt x="1061" y="2776"/>
                  </a:lnTo>
                  <a:lnTo>
                    <a:pt x="1061" y="2792"/>
                  </a:lnTo>
                  <a:lnTo>
                    <a:pt x="1061" y="2803"/>
                  </a:lnTo>
                  <a:lnTo>
                    <a:pt x="1061" y="2806"/>
                  </a:lnTo>
                  <a:lnTo>
                    <a:pt x="959" y="2806"/>
                  </a:lnTo>
                  <a:lnTo>
                    <a:pt x="962" y="2798"/>
                  </a:lnTo>
                  <a:lnTo>
                    <a:pt x="965" y="2784"/>
                  </a:lnTo>
                  <a:lnTo>
                    <a:pt x="969" y="2764"/>
                  </a:lnTo>
                  <a:lnTo>
                    <a:pt x="972" y="2741"/>
                  </a:lnTo>
                  <a:lnTo>
                    <a:pt x="976" y="2714"/>
                  </a:lnTo>
                  <a:lnTo>
                    <a:pt x="979" y="2683"/>
                  </a:lnTo>
                  <a:lnTo>
                    <a:pt x="981" y="2648"/>
                  </a:lnTo>
                  <a:lnTo>
                    <a:pt x="980" y="2612"/>
                  </a:lnTo>
                  <a:lnTo>
                    <a:pt x="976" y="2572"/>
                  </a:lnTo>
                  <a:lnTo>
                    <a:pt x="972" y="2536"/>
                  </a:lnTo>
                  <a:lnTo>
                    <a:pt x="967" y="2506"/>
                  </a:lnTo>
                  <a:lnTo>
                    <a:pt x="961" y="2479"/>
                  </a:lnTo>
                  <a:lnTo>
                    <a:pt x="953" y="2455"/>
                  </a:lnTo>
                  <a:lnTo>
                    <a:pt x="946" y="2435"/>
                  </a:lnTo>
                  <a:lnTo>
                    <a:pt x="939" y="2418"/>
                  </a:lnTo>
                  <a:lnTo>
                    <a:pt x="932" y="2404"/>
                  </a:lnTo>
                  <a:lnTo>
                    <a:pt x="926" y="2393"/>
                  </a:lnTo>
                  <a:lnTo>
                    <a:pt x="923" y="2383"/>
                  </a:lnTo>
                  <a:lnTo>
                    <a:pt x="920" y="2372"/>
                  </a:lnTo>
                  <a:lnTo>
                    <a:pt x="916" y="2362"/>
                  </a:lnTo>
                  <a:lnTo>
                    <a:pt x="912" y="2352"/>
                  </a:lnTo>
                  <a:lnTo>
                    <a:pt x="904" y="2344"/>
                  </a:lnTo>
                  <a:lnTo>
                    <a:pt x="896" y="2336"/>
                  </a:lnTo>
                  <a:lnTo>
                    <a:pt x="882" y="2329"/>
                  </a:lnTo>
                  <a:lnTo>
                    <a:pt x="866" y="2324"/>
                  </a:lnTo>
                  <a:lnTo>
                    <a:pt x="844" y="2321"/>
                  </a:lnTo>
                  <a:lnTo>
                    <a:pt x="818" y="2316"/>
                  </a:lnTo>
                  <a:lnTo>
                    <a:pt x="795" y="2307"/>
                  </a:lnTo>
                  <a:lnTo>
                    <a:pt x="773" y="2296"/>
                  </a:lnTo>
                  <a:lnTo>
                    <a:pt x="753" y="2282"/>
                  </a:lnTo>
                  <a:lnTo>
                    <a:pt x="734" y="2268"/>
                  </a:lnTo>
                  <a:lnTo>
                    <a:pt x="715" y="2251"/>
                  </a:lnTo>
                  <a:lnTo>
                    <a:pt x="695" y="2234"/>
                  </a:lnTo>
                  <a:lnTo>
                    <a:pt x="674" y="2219"/>
                  </a:lnTo>
                  <a:lnTo>
                    <a:pt x="651" y="2204"/>
                  </a:lnTo>
                  <a:lnTo>
                    <a:pt x="619" y="2184"/>
                  </a:lnTo>
                  <a:lnTo>
                    <a:pt x="582" y="2164"/>
                  </a:lnTo>
                  <a:lnTo>
                    <a:pt x="543" y="2143"/>
                  </a:lnTo>
                  <a:lnTo>
                    <a:pt x="501" y="2124"/>
                  </a:lnTo>
                  <a:lnTo>
                    <a:pt x="457" y="2105"/>
                  </a:lnTo>
                  <a:lnTo>
                    <a:pt x="412" y="2089"/>
                  </a:lnTo>
                  <a:lnTo>
                    <a:pt x="366" y="2075"/>
                  </a:lnTo>
                  <a:lnTo>
                    <a:pt x="339" y="2066"/>
                  </a:lnTo>
                  <a:lnTo>
                    <a:pt x="309" y="2052"/>
                  </a:lnTo>
                  <a:lnTo>
                    <a:pt x="280" y="2034"/>
                  </a:lnTo>
                  <a:lnTo>
                    <a:pt x="251" y="2012"/>
                  </a:lnTo>
                  <a:lnTo>
                    <a:pt x="222" y="1987"/>
                  </a:lnTo>
                  <a:lnTo>
                    <a:pt x="193" y="1959"/>
                  </a:lnTo>
                  <a:lnTo>
                    <a:pt x="167" y="1930"/>
                  </a:lnTo>
                  <a:lnTo>
                    <a:pt x="142" y="1899"/>
                  </a:lnTo>
                  <a:lnTo>
                    <a:pt x="120" y="1869"/>
                  </a:lnTo>
                  <a:lnTo>
                    <a:pt x="101" y="1837"/>
                  </a:lnTo>
                  <a:lnTo>
                    <a:pt x="86" y="1806"/>
                  </a:lnTo>
                  <a:lnTo>
                    <a:pt x="75" y="1777"/>
                  </a:lnTo>
                  <a:lnTo>
                    <a:pt x="71" y="1763"/>
                  </a:lnTo>
                  <a:lnTo>
                    <a:pt x="70" y="1755"/>
                  </a:lnTo>
                  <a:lnTo>
                    <a:pt x="71" y="1751"/>
                  </a:lnTo>
                  <a:lnTo>
                    <a:pt x="75" y="1751"/>
                  </a:lnTo>
                  <a:lnTo>
                    <a:pt x="81" y="1756"/>
                  </a:lnTo>
                  <a:lnTo>
                    <a:pt x="88" y="1764"/>
                  </a:lnTo>
                  <a:lnTo>
                    <a:pt x="98" y="1774"/>
                  </a:lnTo>
                  <a:lnTo>
                    <a:pt x="109" y="1788"/>
                  </a:lnTo>
                  <a:lnTo>
                    <a:pt x="122" y="1803"/>
                  </a:lnTo>
                  <a:lnTo>
                    <a:pt x="136" y="1819"/>
                  </a:lnTo>
                  <a:lnTo>
                    <a:pt x="152" y="1837"/>
                  </a:lnTo>
                  <a:lnTo>
                    <a:pt x="168" y="1856"/>
                  </a:lnTo>
                  <a:lnTo>
                    <a:pt x="186" y="1875"/>
                  </a:lnTo>
                  <a:lnTo>
                    <a:pt x="205" y="1893"/>
                  </a:lnTo>
                  <a:lnTo>
                    <a:pt x="225" y="1910"/>
                  </a:lnTo>
                  <a:lnTo>
                    <a:pt x="246" y="1927"/>
                  </a:lnTo>
                  <a:lnTo>
                    <a:pt x="267" y="1942"/>
                  </a:lnTo>
                  <a:lnTo>
                    <a:pt x="288" y="1954"/>
                  </a:lnTo>
                  <a:lnTo>
                    <a:pt x="309" y="1964"/>
                  </a:lnTo>
                  <a:lnTo>
                    <a:pt x="330" y="1971"/>
                  </a:lnTo>
                  <a:lnTo>
                    <a:pt x="352" y="1974"/>
                  </a:lnTo>
                  <a:lnTo>
                    <a:pt x="395" y="1976"/>
                  </a:lnTo>
                  <a:lnTo>
                    <a:pt x="434" y="1978"/>
                  </a:lnTo>
                  <a:lnTo>
                    <a:pt x="467" y="1980"/>
                  </a:lnTo>
                  <a:lnTo>
                    <a:pt x="497" y="1982"/>
                  </a:lnTo>
                  <a:lnTo>
                    <a:pt x="523" y="1988"/>
                  </a:lnTo>
                  <a:lnTo>
                    <a:pt x="547" y="1995"/>
                  </a:lnTo>
                  <a:lnTo>
                    <a:pt x="569" y="2006"/>
                  </a:lnTo>
                  <a:lnTo>
                    <a:pt x="589" y="2023"/>
                  </a:lnTo>
                  <a:lnTo>
                    <a:pt x="608" y="2044"/>
                  </a:lnTo>
                  <a:lnTo>
                    <a:pt x="627" y="2073"/>
                  </a:lnTo>
                  <a:lnTo>
                    <a:pt x="644" y="2096"/>
                  </a:lnTo>
                  <a:lnTo>
                    <a:pt x="664" y="2117"/>
                  </a:lnTo>
                  <a:lnTo>
                    <a:pt x="687" y="2136"/>
                  </a:lnTo>
                  <a:lnTo>
                    <a:pt x="713" y="2153"/>
                  </a:lnTo>
                  <a:lnTo>
                    <a:pt x="740" y="2166"/>
                  </a:lnTo>
                  <a:lnTo>
                    <a:pt x="768" y="2177"/>
                  </a:lnTo>
                  <a:lnTo>
                    <a:pt x="798" y="2184"/>
                  </a:lnTo>
                  <a:lnTo>
                    <a:pt x="827" y="2187"/>
                  </a:lnTo>
                  <a:lnTo>
                    <a:pt x="856" y="2188"/>
                  </a:lnTo>
                  <a:lnTo>
                    <a:pt x="884" y="2184"/>
                  </a:lnTo>
                  <a:lnTo>
                    <a:pt x="911" y="2177"/>
                  </a:lnTo>
                  <a:lnTo>
                    <a:pt x="936" y="2166"/>
                  </a:lnTo>
                  <a:lnTo>
                    <a:pt x="959" y="2151"/>
                  </a:lnTo>
                  <a:lnTo>
                    <a:pt x="986" y="2128"/>
                  </a:lnTo>
                  <a:lnTo>
                    <a:pt x="1013" y="2107"/>
                  </a:lnTo>
                  <a:lnTo>
                    <a:pt x="1041" y="2087"/>
                  </a:lnTo>
                  <a:lnTo>
                    <a:pt x="1067" y="2067"/>
                  </a:lnTo>
                  <a:lnTo>
                    <a:pt x="1094" y="2047"/>
                  </a:lnTo>
                  <a:lnTo>
                    <a:pt x="1118" y="2026"/>
                  </a:lnTo>
                  <a:lnTo>
                    <a:pt x="1141" y="2003"/>
                  </a:lnTo>
                  <a:lnTo>
                    <a:pt x="1160" y="1979"/>
                  </a:lnTo>
                  <a:lnTo>
                    <a:pt x="1178" y="1953"/>
                  </a:lnTo>
                  <a:lnTo>
                    <a:pt x="1193" y="1924"/>
                  </a:lnTo>
                  <a:lnTo>
                    <a:pt x="1206" y="1896"/>
                  </a:lnTo>
                  <a:lnTo>
                    <a:pt x="1220" y="1874"/>
                  </a:lnTo>
                  <a:lnTo>
                    <a:pt x="1234" y="1856"/>
                  </a:lnTo>
                  <a:lnTo>
                    <a:pt x="1247" y="1842"/>
                  </a:lnTo>
                  <a:lnTo>
                    <a:pt x="1262" y="1831"/>
                  </a:lnTo>
                  <a:lnTo>
                    <a:pt x="1275" y="1820"/>
                  </a:lnTo>
                  <a:lnTo>
                    <a:pt x="1288" y="1811"/>
                  </a:lnTo>
                  <a:lnTo>
                    <a:pt x="1301" y="1800"/>
                  </a:lnTo>
                  <a:lnTo>
                    <a:pt x="1313" y="1787"/>
                  </a:lnTo>
                  <a:lnTo>
                    <a:pt x="1324" y="1771"/>
                  </a:lnTo>
                  <a:lnTo>
                    <a:pt x="1331" y="1759"/>
                  </a:lnTo>
                  <a:lnTo>
                    <a:pt x="1340" y="1744"/>
                  </a:lnTo>
                  <a:lnTo>
                    <a:pt x="1352" y="1726"/>
                  </a:lnTo>
                  <a:lnTo>
                    <a:pt x="1363" y="1708"/>
                  </a:lnTo>
                  <a:lnTo>
                    <a:pt x="1376" y="1687"/>
                  </a:lnTo>
                  <a:lnTo>
                    <a:pt x="1389" y="1666"/>
                  </a:lnTo>
                  <a:lnTo>
                    <a:pt x="1403" y="1645"/>
                  </a:lnTo>
                  <a:lnTo>
                    <a:pt x="1417" y="1624"/>
                  </a:lnTo>
                  <a:lnTo>
                    <a:pt x="1430" y="1603"/>
                  </a:lnTo>
                  <a:lnTo>
                    <a:pt x="1443" y="1584"/>
                  </a:lnTo>
                  <a:lnTo>
                    <a:pt x="1454" y="1566"/>
                  </a:lnTo>
                  <a:lnTo>
                    <a:pt x="1464" y="1551"/>
                  </a:lnTo>
                  <a:lnTo>
                    <a:pt x="1472" y="1538"/>
                  </a:lnTo>
                  <a:lnTo>
                    <a:pt x="1478" y="1528"/>
                  </a:lnTo>
                  <a:lnTo>
                    <a:pt x="1482" y="1522"/>
                  </a:lnTo>
                  <a:lnTo>
                    <a:pt x="1484" y="1519"/>
                  </a:lnTo>
                  <a:lnTo>
                    <a:pt x="1482" y="1522"/>
                  </a:lnTo>
                  <a:lnTo>
                    <a:pt x="1477" y="1527"/>
                  </a:lnTo>
                  <a:lnTo>
                    <a:pt x="1470" y="1534"/>
                  </a:lnTo>
                  <a:lnTo>
                    <a:pt x="1461" y="1542"/>
                  </a:lnTo>
                  <a:lnTo>
                    <a:pt x="1450" y="1553"/>
                  </a:lnTo>
                  <a:lnTo>
                    <a:pt x="1439" y="1563"/>
                  </a:lnTo>
                  <a:lnTo>
                    <a:pt x="1426" y="1574"/>
                  </a:lnTo>
                  <a:lnTo>
                    <a:pt x="1413" y="1582"/>
                  </a:lnTo>
                  <a:lnTo>
                    <a:pt x="1402" y="1591"/>
                  </a:lnTo>
                  <a:lnTo>
                    <a:pt x="1392" y="1596"/>
                  </a:lnTo>
                  <a:lnTo>
                    <a:pt x="1382" y="1598"/>
                  </a:lnTo>
                  <a:lnTo>
                    <a:pt x="1375" y="1600"/>
                  </a:lnTo>
                  <a:lnTo>
                    <a:pt x="1365" y="1606"/>
                  </a:lnTo>
                  <a:lnTo>
                    <a:pt x="1354" y="1614"/>
                  </a:lnTo>
                  <a:lnTo>
                    <a:pt x="1340" y="1622"/>
                  </a:lnTo>
                  <a:lnTo>
                    <a:pt x="1326" y="1631"/>
                  </a:lnTo>
                  <a:lnTo>
                    <a:pt x="1308" y="1642"/>
                  </a:lnTo>
                  <a:lnTo>
                    <a:pt x="1289" y="1650"/>
                  </a:lnTo>
                  <a:lnTo>
                    <a:pt x="1268" y="1657"/>
                  </a:lnTo>
                  <a:lnTo>
                    <a:pt x="1244" y="1663"/>
                  </a:lnTo>
                  <a:lnTo>
                    <a:pt x="1219" y="1665"/>
                  </a:lnTo>
                  <a:lnTo>
                    <a:pt x="1192" y="1663"/>
                  </a:lnTo>
                  <a:lnTo>
                    <a:pt x="1163" y="1656"/>
                  </a:lnTo>
                  <a:lnTo>
                    <a:pt x="1130" y="1645"/>
                  </a:lnTo>
                  <a:lnTo>
                    <a:pt x="1127" y="1645"/>
                  </a:lnTo>
                  <a:lnTo>
                    <a:pt x="1116" y="1645"/>
                  </a:lnTo>
                  <a:lnTo>
                    <a:pt x="1099" y="1647"/>
                  </a:lnTo>
                  <a:lnTo>
                    <a:pt x="1075" y="1648"/>
                  </a:lnTo>
                  <a:lnTo>
                    <a:pt x="1045" y="1651"/>
                  </a:lnTo>
                  <a:lnTo>
                    <a:pt x="1011" y="1654"/>
                  </a:lnTo>
                  <a:lnTo>
                    <a:pt x="971" y="1658"/>
                  </a:lnTo>
                  <a:lnTo>
                    <a:pt x="927" y="1664"/>
                  </a:lnTo>
                  <a:lnTo>
                    <a:pt x="878" y="1670"/>
                  </a:lnTo>
                  <a:lnTo>
                    <a:pt x="802" y="1677"/>
                  </a:lnTo>
                  <a:lnTo>
                    <a:pt x="726" y="1679"/>
                  </a:lnTo>
                  <a:lnTo>
                    <a:pt x="650" y="1678"/>
                  </a:lnTo>
                  <a:lnTo>
                    <a:pt x="577" y="1675"/>
                  </a:lnTo>
                  <a:lnTo>
                    <a:pt x="505" y="1673"/>
                  </a:lnTo>
                  <a:lnTo>
                    <a:pt x="435" y="1673"/>
                  </a:lnTo>
                  <a:lnTo>
                    <a:pt x="411" y="1673"/>
                  </a:lnTo>
                  <a:lnTo>
                    <a:pt x="386" y="1673"/>
                  </a:lnTo>
                  <a:lnTo>
                    <a:pt x="360" y="1673"/>
                  </a:lnTo>
                  <a:lnTo>
                    <a:pt x="334" y="1673"/>
                  </a:lnTo>
                  <a:lnTo>
                    <a:pt x="307" y="1672"/>
                  </a:lnTo>
                  <a:lnTo>
                    <a:pt x="281" y="1669"/>
                  </a:lnTo>
                  <a:lnTo>
                    <a:pt x="256" y="1666"/>
                  </a:lnTo>
                  <a:lnTo>
                    <a:pt x="232" y="1661"/>
                  </a:lnTo>
                  <a:lnTo>
                    <a:pt x="209" y="1654"/>
                  </a:lnTo>
                  <a:lnTo>
                    <a:pt x="188" y="1646"/>
                  </a:lnTo>
                  <a:lnTo>
                    <a:pt x="168" y="1635"/>
                  </a:lnTo>
                  <a:lnTo>
                    <a:pt x="152" y="1623"/>
                  </a:lnTo>
                  <a:lnTo>
                    <a:pt x="137" y="1608"/>
                  </a:lnTo>
                  <a:lnTo>
                    <a:pt x="125" y="1591"/>
                  </a:lnTo>
                  <a:lnTo>
                    <a:pt x="116" y="1570"/>
                  </a:lnTo>
                  <a:lnTo>
                    <a:pt x="111" y="1547"/>
                  </a:lnTo>
                  <a:lnTo>
                    <a:pt x="110" y="1519"/>
                  </a:lnTo>
                  <a:lnTo>
                    <a:pt x="111" y="1475"/>
                  </a:lnTo>
                  <a:lnTo>
                    <a:pt x="112" y="1435"/>
                  </a:lnTo>
                  <a:lnTo>
                    <a:pt x="113" y="1399"/>
                  </a:lnTo>
                  <a:lnTo>
                    <a:pt x="114" y="1367"/>
                  </a:lnTo>
                  <a:lnTo>
                    <a:pt x="114" y="1336"/>
                  </a:lnTo>
                  <a:lnTo>
                    <a:pt x="114" y="1306"/>
                  </a:lnTo>
                  <a:lnTo>
                    <a:pt x="113" y="1276"/>
                  </a:lnTo>
                  <a:lnTo>
                    <a:pt x="112" y="1245"/>
                  </a:lnTo>
                  <a:lnTo>
                    <a:pt x="109" y="1210"/>
                  </a:lnTo>
                  <a:lnTo>
                    <a:pt x="105" y="1171"/>
                  </a:lnTo>
                  <a:lnTo>
                    <a:pt x="100" y="1133"/>
                  </a:lnTo>
                  <a:lnTo>
                    <a:pt x="99" y="1098"/>
                  </a:lnTo>
                  <a:lnTo>
                    <a:pt x="99" y="1067"/>
                  </a:lnTo>
                  <a:lnTo>
                    <a:pt x="100" y="1039"/>
                  </a:lnTo>
                  <a:lnTo>
                    <a:pt x="100" y="1012"/>
                  </a:lnTo>
                  <a:lnTo>
                    <a:pt x="101" y="985"/>
                  </a:lnTo>
                  <a:lnTo>
                    <a:pt x="100" y="958"/>
                  </a:lnTo>
                  <a:lnTo>
                    <a:pt x="97" y="931"/>
                  </a:lnTo>
                  <a:lnTo>
                    <a:pt x="92" y="902"/>
                  </a:lnTo>
                  <a:lnTo>
                    <a:pt x="83" y="870"/>
                  </a:lnTo>
                  <a:lnTo>
                    <a:pt x="75" y="844"/>
                  </a:lnTo>
                  <a:lnTo>
                    <a:pt x="68" y="824"/>
                  </a:lnTo>
                  <a:lnTo>
                    <a:pt x="63" y="809"/>
                  </a:lnTo>
                  <a:lnTo>
                    <a:pt x="58" y="797"/>
                  </a:lnTo>
                  <a:lnTo>
                    <a:pt x="53" y="789"/>
                  </a:lnTo>
                  <a:lnTo>
                    <a:pt x="49" y="783"/>
                  </a:lnTo>
                  <a:lnTo>
                    <a:pt x="45" y="777"/>
                  </a:lnTo>
                  <a:lnTo>
                    <a:pt x="40" y="774"/>
                  </a:lnTo>
                  <a:lnTo>
                    <a:pt x="35" y="772"/>
                  </a:lnTo>
                  <a:lnTo>
                    <a:pt x="28" y="769"/>
                  </a:lnTo>
                  <a:lnTo>
                    <a:pt x="20" y="766"/>
                  </a:lnTo>
                  <a:lnTo>
                    <a:pt x="12" y="761"/>
                  </a:lnTo>
                  <a:lnTo>
                    <a:pt x="3" y="755"/>
                  </a:lnTo>
                  <a:lnTo>
                    <a:pt x="0" y="752"/>
                  </a:lnTo>
                  <a:lnTo>
                    <a:pt x="0" y="751"/>
                  </a:lnTo>
                  <a:lnTo>
                    <a:pt x="3" y="751"/>
                  </a:lnTo>
                  <a:lnTo>
                    <a:pt x="9" y="751"/>
                  </a:lnTo>
                  <a:lnTo>
                    <a:pt x="17" y="752"/>
                  </a:lnTo>
                  <a:lnTo>
                    <a:pt x="25" y="753"/>
                  </a:lnTo>
                  <a:lnTo>
                    <a:pt x="35" y="753"/>
                  </a:lnTo>
                  <a:lnTo>
                    <a:pt x="44" y="752"/>
                  </a:lnTo>
                  <a:lnTo>
                    <a:pt x="52" y="751"/>
                  </a:lnTo>
                  <a:lnTo>
                    <a:pt x="60" y="747"/>
                  </a:lnTo>
                  <a:lnTo>
                    <a:pt x="65" y="742"/>
                  </a:lnTo>
                  <a:lnTo>
                    <a:pt x="71" y="727"/>
                  </a:lnTo>
                  <a:lnTo>
                    <a:pt x="78" y="708"/>
                  </a:lnTo>
                  <a:lnTo>
                    <a:pt x="86" y="684"/>
                  </a:lnTo>
                  <a:lnTo>
                    <a:pt x="92" y="657"/>
                  </a:lnTo>
                  <a:lnTo>
                    <a:pt x="97" y="627"/>
                  </a:lnTo>
                  <a:lnTo>
                    <a:pt x="100" y="595"/>
                  </a:lnTo>
                  <a:lnTo>
                    <a:pt x="101" y="560"/>
                  </a:lnTo>
                  <a:lnTo>
                    <a:pt x="102" y="529"/>
                  </a:lnTo>
                  <a:lnTo>
                    <a:pt x="105" y="499"/>
                  </a:lnTo>
                  <a:lnTo>
                    <a:pt x="108" y="474"/>
                  </a:lnTo>
                  <a:lnTo>
                    <a:pt x="113" y="451"/>
                  </a:lnTo>
                  <a:lnTo>
                    <a:pt x="118" y="428"/>
                  </a:lnTo>
                  <a:lnTo>
                    <a:pt x="125" y="406"/>
                  </a:lnTo>
                  <a:lnTo>
                    <a:pt x="132" y="384"/>
                  </a:lnTo>
                  <a:lnTo>
                    <a:pt x="133" y="388"/>
                  </a:lnTo>
                  <a:lnTo>
                    <a:pt x="133" y="398"/>
                  </a:lnTo>
                  <a:lnTo>
                    <a:pt x="134" y="415"/>
                  </a:lnTo>
                  <a:lnTo>
                    <a:pt x="136" y="437"/>
                  </a:lnTo>
                  <a:lnTo>
                    <a:pt x="138" y="463"/>
                  </a:lnTo>
                  <a:lnTo>
                    <a:pt x="140" y="493"/>
                  </a:lnTo>
                  <a:lnTo>
                    <a:pt x="143" y="527"/>
                  </a:lnTo>
                  <a:lnTo>
                    <a:pt x="146" y="563"/>
                  </a:lnTo>
                  <a:lnTo>
                    <a:pt x="150" y="601"/>
                  </a:lnTo>
                  <a:lnTo>
                    <a:pt x="154" y="639"/>
                  </a:lnTo>
                  <a:lnTo>
                    <a:pt x="158" y="679"/>
                  </a:lnTo>
                  <a:lnTo>
                    <a:pt x="163" y="718"/>
                  </a:lnTo>
                  <a:lnTo>
                    <a:pt x="168" y="755"/>
                  </a:lnTo>
                  <a:lnTo>
                    <a:pt x="173" y="789"/>
                  </a:lnTo>
                  <a:lnTo>
                    <a:pt x="174" y="820"/>
                  </a:lnTo>
                  <a:lnTo>
                    <a:pt x="175" y="851"/>
                  </a:lnTo>
                  <a:lnTo>
                    <a:pt x="174" y="879"/>
                  </a:lnTo>
                  <a:lnTo>
                    <a:pt x="174" y="905"/>
                  </a:lnTo>
                  <a:lnTo>
                    <a:pt x="175" y="929"/>
                  </a:lnTo>
                  <a:lnTo>
                    <a:pt x="177" y="949"/>
                  </a:lnTo>
                  <a:lnTo>
                    <a:pt x="181" y="967"/>
                  </a:lnTo>
                  <a:lnTo>
                    <a:pt x="189" y="979"/>
                  </a:lnTo>
                  <a:lnTo>
                    <a:pt x="190" y="991"/>
                  </a:lnTo>
                  <a:lnTo>
                    <a:pt x="191" y="998"/>
                  </a:lnTo>
                  <a:lnTo>
                    <a:pt x="192" y="999"/>
                  </a:lnTo>
                  <a:lnTo>
                    <a:pt x="193" y="1000"/>
                  </a:lnTo>
                  <a:lnTo>
                    <a:pt x="196" y="999"/>
                  </a:lnTo>
                  <a:lnTo>
                    <a:pt x="199" y="997"/>
                  </a:lnTo>
                  <a:lnTo>
                    <a:pt x="201" y="995"/>
                  </a:lnTo>
                  <a:lnTo>
                    <a:pt x="205" y="991"/>
                  </a:lnTo>
                  <a:lnTo>
                    <a:pt x="215" y="994"/>
                  </a:lnTo>
                  <a:lnTo>
                    <a:pt x="229" y="994"/>
                  </a:lnTo>
                  <a:lnTo>
                    <a:pt x="245" y="993"/>
                  </a:lnTo>
                  <a:lnTo>
                    <a:pt x="263" y="989"/>
                  </a:lnTo>
                  <a:lnTo>
                    <a:pt x="285" y="982"/>
                  </a:lnTo>
                  <a:lnTo>
                    <a:pt x="309" y="974"/>
                  </a:lnTo>
                  <a:lnTo>
                    <a:pt x="339" y="961"/>
                  </a:lnTo>
                  <a:lnTo>
                    <a:pt x="370" y="946"/>
                  </a:lnTo>
                  <a:lnTo>
                    <a:pt x="404" y="927"/>
                  </a:lnTo>
                  <a:lnTo>
                    <a:pt x="440" y="905"/>
                  </a:lnTo>
                  <a:lnTo>
                    <a:pt x="478" y="881"/>
                  </a:lnTo>
                  <a:lnTo>
                    <a:pt x="516" y="854"/>
                  </a:lnTo>
                  <a:lnTo>
                    <a:pt x="556" y="826"/>
                  </a:lnTo>
                  <a:lnTo>
                    <a:pt x="597" y="795"/>
                  </a:lnTo>
                  <a:lnTo>
                    <a:pt x="637" y="763"/>
                  </a:lnTo>
                  <a:lnTo>
                    <a:pt x="677" y="730"/>
                  </a:lnTo>
                  <a:lnTo>
                    <a:pt x="717" y="697"/>
                  </a:lnTo>
                  <a:lnTo>
                    <a:pt x="755" y="664"/>
                  </a:lnTo>
                  <a:lnTo>
                    <a:pt x="792" y="630"/>
                  </a:lnTo>
                  <a:lnTo>
                    <a:pt x="827" y="597"/>
                  </a:lnTo>
                  <a:lnTo>
                    <a:pt x="860" y="563"/>
                  </a:lnTo>
                  <a:lnTo>
                    <a:pt x="891" y="532"/>
                  </a:lnTo>
                  <a:lnTo>
                    <a:pt x="918" y="502"/>
                  </a:lnTo>
                  <a:lnTo>
                    <a:pt x="942" y="472"/>
                  </a:lnTo>
                  <a:lnTo>
                    <a:pt x="962" y="445"/>
                  </a:lnTo>
                  <a:lnTo>
                    <a:pt x="978" y="420"/>
                  </a:lnTo>
                  <a:lnTo>
                    <a:pt x="989" y="398"/>
                  </a:lnTo>
                  <a:lnTo>
                    <a:pt x="1001" y="374"/>
                  </a:lnTo>
                  <a:lnTo>
                    <a:pt x="1014" y="349"/>
                  </a:lnTo>
                  <a:lnTo>
                    <a:pt x="1029" y="322"/>
                  </a:lnTo>
                  <a:lnTo>
                    <a:pt x="1045" y="295"/>
                  </a:lnTo>
                  <a:lnTo>
                    <a:pt x="1064" y="266"/>
                  </a:lnTo>
                  <a:lnTo>
                    <a:pt x="1083" y="239"/>
                  </a:lnTo>
                  <a:lnTo>
                    <a:pt x="1103" y="211"/>
                  </a:lnTo>
                  <a:lnTo>
                    <a:pt x="1123" y="184"/>
                  </a:lnTo>
                  <a:lnTo>
                    <a:pt x="1143" y="157"/>
                  </a:lnTo>
                  <a:lnTo>
                    <a:pt x="1163" y="132"/>
                  </a:lnTo>
                  <a:lnTo>
                    <a:pt x="1181" y="108"/>
                  </a:lnTo>
                  <a:lnTo>
                    <a:pt x="1200" y="85"/>
                  </a:lnTo>
                  <a:lnTo>
                    <a:pt x="1216" y="65"/>
                  </a:lnTo>
                  <a:lnTo>
                    <a:pt x="1232" y="46"/>
                  </a:lnTo>
                  <a:lnTo>
                    <a:pt x="1244" y="30"/>
                  </a:lnTo>
                  <a:lnTo>
                    <a:pt x="1255" y="18"/>
                  </a:lnTo>
                  <a:lnTo>
                    <a:pt x="1263" y="8"/>
                  </a:lnTo>
                  <a:lnTo>
                    <a:pt x="1268" y="2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B88C68">
                <a:alpha val="26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7667626" y="822325"/>
              <a:ext cx="1809750" cy="3394075"/>
            </a:xfrm>
            <a:custGeom>
              <a:avLst/>
              <a:gdLst>
                <a:gd name="T0" fmla="*/ 80 w 1140"/>
                <a:gd name="T1" fmla="*/ 0 h 2138"/>
                <a:gd name="T2" fmla="*/ 1060 w 1140"/>
                <a:gd name="T3" fmla="*/ 0 h 2138"/>
                <a:gd name="T4" fmla="*/ 1081 w 1140"/>
                <a:gd name="T5" fmla="*/ 3 h 2138"/>
                <a:gd name="T6" fmla="*/ 1101 w 1140"/>
                <a:gd name="T7" fmla="*/ 12 h 2138"/>
                <a:gd name="T8" fmla="*/ 1116 w 1140"/>
                <a:gd name="T9" fmla="*/ 24 h 2138"/>
                <a:gd name="T10" fmla="*/ 1129 w 1140"/>
                <a:gd name="T11" fmla="*/ 40 h 2138"/>
                <a:gd name="T12" fmla="*/ 1137 w 1140"/>
                <a:gd name="T13" fmla="*/ 59 h 2138"/>
                <a:gd name="T14" fmla="*/ 1140 w 1140"/>
                <a:gd name="T15" fmla="*/ 81 h 2138"/>
                <a:gd name="T16" fmla="*/ 1140 w 1140"/>
                <a:gd name="T17" fmla="*/ 2058 h 2138"/>
                <a:gd name="T18" fmla="*/ 1137 w 1140"/>
                <a:gd name="T19" fmla="*/ 2079 h 2138"/>
                <a:gd name="T20" fmla="*/ 1129 w 1140"/>
                <a:gd name="T21" fmla="*/ 2098 h 2138"/>
                <a:gd name="T22" fmla="*/ 1116 w 1140"/>
                <a:gd name="T23" fmla="*/ 2115 h 2138"/>
                <a:gd name="T24" fmla="*/ 1101 w 1140"/>
                <a:gd name="T25" fmla="*/ 2127 h 2138"/>
                <a:gd name="T26" fmla="*/ 1081 w 1140"/>
                <a:gd name="T27" fmla="*/ 2135 h 2138"/>
                <a:gd name="T28" fmla="*/ 1060 w 1140"/>
                <a:gd name="T29" fmla="*/ 2138 h 2138"/>
                <a:gd name="T30" fmla="*/ 80 w 1140"/>
                <a:gd name="T31" fmla="*/ 2138 h 2138"/>
                <a:gd name="T32" fmla="*/ 59 w 1140"/>
                <a:gd name="T33" fmla="*/ 2135 h 2138"/>
                <a:gd name="T34" fmla="*/ 39 w 1140"/>
                <a:gd name="T35" fmla="*/ 2127 h 2138"/>
                <a:gd name="T36" fmla="*/ 24 w 1140"/>
                <a:gd name="T37" fmla="*/ 2115 h 2138"/>
                <a:gd name="T38" fmla="*/ 11 w 1140"/>
                <a:gd name="T39" fmla="*/ 2098 h 2138"/>
                <a:gd name="T40" fmla="*/ 3 w 1140"/>
                <a:gd name="T41" fmla="*/ 2079 h 2138"/>
                <a:gd name="T42" fmla="*/ 0 w 1140"/>
                <a:gd name="T43" fmla="*/ 2058 h 2138"/>
                <a:gd name="T44" fmla="*/ 0 w 1140"/>
                <a:gd name="T45" fmla="*/ 81 h 2138"/>
                <a:gd name="T46" fmla="*/ 3 w 1140"/>
                <a:gd name="T47" fmla="*/ 59 h 2138"/>
                <a:gd name="T48" fmla="*/ 11 w 1140"/>
                <a:gd name="T49" fmla="*/ 40 h 2138"/>
                <a:gd name="T50" fmla="*/ 24 w 1140"/>
                <a:gd name="T51" fmla="*/ 24 h 2138"/>
                <a:gd name="T52" fmla="*/ 39 w 1140"/>
                <a:gd name="T53" fmla="*/ 12 h 2138"/>
                <a:gd name="T54" fmla="*/ 59 w 1140"/>
                <a:gd name="T55" fmla="*/ 3 h 2138"/>
                <a:gd name="T56" fmla="*/ 80 w 1140"/>
                <a:gd name="T57" fmla="*/ 0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40" h="2138">
                  <a:moveTo>
                    <a:pt x="80" y="0"/>
                  </a:moveTo>
                  <a:lnTo>
                    <a:pt x="1060" y="0"/>
                  </a:lnTo>
                  <a:lnTo>
                    <a:pt x="1081" y="3"/>
                  </a:lnTo>
                  <a:lnTo>
                    <a:pt x="1101" y="12"/>
                  </a:lnTo>
                  <a:lnTo>
                    <a:pt x="1116" y="24"/>
                  </a:lnTo>
                  <a:lnTo>
                    <a:pt x="1129" y="40"/>
                  </a:lnTo>
                  <a:lnTo>
                    <a:pt x="1137" y="59"/>
                  </a:lnTo>
                  <a:lnTo>
                    <a:pt x="1140" y="81"/>
                  </a:lnTo>
                  <a:lnTo>
                    <a:pt x="1140" y="2058"/>
                  </a:lnTo>
                  <a:lnTo>
                    <a:pt x="1137" y="2079"/>
                  </a:lnTo>
                  <a:lnTo>
                    <a:pt x="1129" y="2098"/>
                  </a:lnTo>
                  <a:lnTo>
                    <a:pt x="1116" y="2115"/>
                  </a:lnTo>
                  <a:lnTo>
                    <a:pt x="1101" y="2127"/>
                  </a:lnTo>
                  <a:lnTo>
                    <a:pt x="1081" y="2135"/>
                  </a:lnTo>
                  <a:lnTo>
                    <a:pt x="1060" y="2138"/>
                  </a:lnTo>
                  <a:lnTo>
                    <a:pt x="80" y="2138"/>
                  </a:lnTo>
                  <a:lnTo>
                    <a:pt x="59" y="2135"/>
                  </a:lnTo>
                  <a:lnTo>
                    <a:pt x="39" y="2127"/>
                  </a:lnTo>
                  <a:lnTo>
                    <a:pt x="24" y="2115"/>
                  </a:lnTo>
                  <a:lnTo>
                    <a:pt x="11" y="2098"/>
                  </a:lnTo>
                  <a:lnTo>
                    <a:pt x="3" y="2079"/>
                  </a:lnTo>
                  <a:lnTo>
                    <a:pt x="0" y="2058"/>
                  </a:lnTo>
                  <a:lnTo>
                    <a:pt x="0" y="81"/>
                  </a:lnTo>
                  <a:lnTo>
                    <a:pt x="3" y="59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39" y="12"/>
                  </a:lnTo>
                  <a:lnTo>
                    <a:pt x="59" y="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7769226" y="1119188"/>
              <a:ext cx="1608138" cy="27971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8308976" y="950913"/>
              <a:ext cx="527050" cy="492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7785101" y="890588"/>
              <a:ext cx="119063" cy="119063"/>
            </a:xfrm>
            <a:custGeom>
              <a:avLst/>
              <a:gdLst>
                <a:gd name="T0" fmla="*/ 38 w 75"/>
                <a:gd name="T1" fmla="*/ 0 h 75"/>
                <a:gd name="T2" fmla="*/ 52 w 75"/>
                <a:gd name="T3" fmla="*/ 3 h 75"/>
                <a:gd name="T4" fmla="*/ 64 w 75"/>
                <a:gd name="T5" fmla="*/ 12 h 75"/>
                <a:gd name="T6" fmla="*/ 72 w 75"/>
                <a:gd name="T7" fmla="*/ 23 h 75"/>
                <a:gd name="T8" fmla="*/ 75 w 75"/>
                <a:gd name="T9" fmla="*/ 38 h 75"/>
                <a:gd name="T10" fmla="*/ 72 w 75"/>
                <a:gd name="T11" fmla="*/ 52 h 75"/>
                <a:gd name="T12" fmla="*/ 64 w 75"/>
                <a:gd name="T13" fmla="*/ 64 h 75"/>
                <a:gd name="T14" fmla="*/ 52 w 75"/>
                <a:gd name="T15" fmla="*/ 72 h 75"/>
                <a:gd name="T16" fmla="*/ 38 w 75"/>
                <a:gd name="T17" fmla="*/ 75 h 75"/>
                <a:gd name="T18" fmla="*/ 23 w 75"/>
                <a:gd name="T19" fmla="*/ 72 h 75"/>
                <a:gd name="T20" fmla="*/ 11 w 75"/>
                <a:gd name="T21" fmla="*/ 64 h 75"/>
                <a:gd name="T22" fmla="*/ 3 w 75"/>
                <a:gd name="T23" fmla="*/ 52 h 75"/>
                <a:gd name="T24" fmla="*/ 0 w 75"/>
                <a:gd name="T25" fmla="*/ 38 h 75"/>
                <a:gd name="T26" fmla="*/ 3 w 75"/>
                <a:gd name="T27" fmla="*/ 23 h 75"/>
                <a:gd name="T28" fmla="*/ 11 w 75"/>
                <a:gd name="T29" fmla="*/ 12 h 75"/>
                <a:gd name="T30" fmla="*/ 23 w 75"/>
                <a:gd name="T31" fmla="*/ 3 h 75"/>
                <a:gd name="T32" fmla="*/ 38 w 75"/>
                <a:gd name="T3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5" h="75">
                  <a:moveTo>
                    <a:pt x="38" y="0"/>
                  </a:moveTo>
                  <a:lnTo>
                    <a:pt x="52" y="3"/>
                  </a:lnTo>
                  <a:lnTo>
                    <a:pt x="64" y="12"/>
                  </a:lnTo>
                  <a:lnTo>
                    <a:pt x="72" y="23"/>
                  </a:lnTo>
                  <a:lnTo>
                    <a:pt x="75" y="38"/>
                  </a:lnTo>
                  <a:lnTo>
                    <a:pt x="72" y="52"/>
                  </a:lnTo>
                  <a:lnTo>
                    <a:pt x="64" y="64"/>
                  </a:lnTo>
                  <a:lnTo>
                    <a:pt x="52" y="72"/>
                  </a:lnTo>
                  <a:lnTo>
                    <a:pt x="38" y="75"/>
                  </a:lnTo>
                  <a:lnTo>
                    <a:pt x="23" y="72"/>
                  </a:lnTo>
                  <a:lnTo>
                    <a:pt x="11" y="64"/>
                  </a:lnTo>
                  <a:lnTo>
                    <a:pt x="3" y="52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7937501" y="915988"/>
              <a:ext cx="68263" cy="68263"/>
            </a:xfrm>
            <a:custGeom>
              <a:avLst/>
              <a:gdLst>
                <a:gd name="T0" fmla="*/ 21 w 43"/>
                <a:gd name="T1" fmla="*/ 0 h 43"/>
                <a:gd name="T2" fmla="*/ 33 w 43"/>
                <a:gd name="T3" fmla="*/ 3 h 43"/>
                <a:gd name="T4" fmla="*/ 40 w 43"/>
                <a:gd name="T5" fmla="*/ 11 h 43"/>
                <a:gd name="T6" fmla="*/ 43 w 43"/>
                <a:gd name="T7" fmla="*/ 22 h 43"/>
                <a:gd name="T8" fmla="*/ 40 w 43"/>
                <a:gd name="T9" fmla="*/ 32 h 43"/>
                <a:gd name="T10" fmla="*/ 33 w 43"/>
                <a:gd name="T11" fmla="*/ 40 h 43"/>
                <a:gd name="T12" fmla="*/ 21 w 43"/>
                <a:gd name="T13" fmla="*/ 43 h 43"/>
                <a:gd name="T14" fmla="*/ 11 w 43"/>
                <a:gd name="T15" fmla="*/ 40 h 43"/>
                <a:gd name="T16" fmla="*/ 3 w 43"/>
                <a:gd name="T17" fmla="*/ 32 h 43"/>
                <a:gd name="T18" fmla="*/ 0 w 43"/>
                <a:gd name="T19" fmla="*/ 22 h 43"/>
                <a:gd name="T20" fmla="*/ 3 w 43"/>
                <a:gd name="T21" fmla="*/ 11 h 43"/>
                <a:gd name="T22" fmla="*/ 11 w 43"/>
                <a:gd name="T23" fmla="*/ 3 h 43"/>
                <a:gd name="T24" fmla="*/ 21 w 43"/>
                <a:gd name="T2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3">
                  <a:moveTo>
                    <a:pt x="21" y="0"/>
                  </a:moveTo>
                  <a:lnTo>
                    <a:pt x="33" y="3"/>
                  </a:lnTo>
                  <a:lnTo>
                    <a:pt x="40" y="11"/>
                  </a:lnTo>
                  <a:lnTo>
                    <a:pt x="43" y="22"/>
                  </a:lnTo>
                  <a:lnTo>
                    <a:pt x="40" y="32"/>
                  </a:lnTo>
                  <a:lnTo>
                    <a:pt x="33" y="40"/>
                  </a:lnTo>
                  <a:lnTo>
                    <a:pt x="21" y="43"/>
                  </a:lnTo>
                  <a:lnTo>
                    <a:pt x="11" y="40"/>
                  </a:lnTo>
                  <a:lnTo>
                    <a:pt x="3" y="32"/>
                  </a:lnTo>
                  <a:lnTo>
                    <a:pt x="0" y="22"/>
                  </a:lnTo>
                  <a:lnTo>
                    <a:pt x="3" y="11"/>
                  </a:lnTo>
                  <a:lnTo>
                    <a:pt x="11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8369301" y="4008438"/>
              <a:ext cx="406400" cy="117475"/>
            </a:xfrm>
            <a:custGeom>
              <a:avLst/>
              <a:gdLst>
                <a:gd name="T0" fmla="*/ 38 w 256"/>
                <a:gd name="T1" fmla="*/ 0 h 74"/>
                <a:gd name="T2" fmla="*/ 218 w 256"/>
                <a:gd name="T3" fmla="*/ 0 h 74"/>
                <a:gd name="T4" fmla="*/ 233 w 256"/>
                <a:gd name="T5" fmla="*/ 2 h 74"/>
                <a:gd name="T6" fmla="*/ 246 w 256"/>
                <a:gd name="T7" fmla="*/ 10 h 74"/>
                <a:gd name="T8" fmla="*/ 253 w 256"/>
                <a:gd name="T9" fmla="*/ 22 h 74"/>
                <a:gd name="T10" fmla="*/ 256 w 256"/>
                <a:gd name="T11" fmla="*/ 36 h 74"/>
                <a:gd name="T12" fmla="*/ 253 w 256"/>
                <a:gd name="T13" fmla="*/ 51 h 74"/>
                <a:gd name="T14" fmla="*/ 246 w 256"/>
                <a:gd name="T15" fmla="*/ 64 h 74"/>
                <a:gd name="T16" fmla="*/ 233 w 256"/>
                <a:gd name="T17" fmla="*/ 71 h 74"/>
                <a:gd name="T18" fmla="*/ 218 w 256"/>
                <a:gd name="T19" fmla="*/ 74 h 74"/>
                <a:gd name="T20" fmla="*/ 38 w 256"/>
                <a:gd name="T21" fmla="*/ 74 h 74"/>
                <a:gd name="T22" fmla="*/ 23 w 256"/>
                <a:gd name="T23" fmla="*/ 71 h 74"/>
                <a:gd name="T24" fmla="*/ 10 w 256"/>
                <a:gd name="T25" fmla="*/ 64 h 74"/>
                <a:gd name="T26" fmla="*/ 3 w 256"/>
                <a:gd name="T27" fmla="*/ 51 h 74"/>
                <a:gd name="T28" fmla="*/ 0 w 256"/>
                <a:gd name="T29" fmla="*/ 36 h 74"/>
                <a:gd name="T30" fmla="*/ 3 w 256"/>
                <a:gd name="T31" fmla="*/ 22 h 74"/>
                <a:gd name="T32" fmla="*/ 10 w 256"/>
                <a:gd name="T33" fmla="*/ 10 h 74"/>
                <a:gd name="T34" fmla="*/ 23 w 256"/>
                <a:gd name="T35" fmla="*/ 2 h 74"/>
                <a:gd name="T36" fmla="*/ 38 w 256"/>
                <a:gd name="T3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6" h="74">
                  <a:moveTo>
                    <a:pt x="38" y="0"/>
                  </a:moveTo>
                  <a:lnTo>
                    <a:pt x="218" y="0"/>
                  </a:lnTo>
                  <a:lnTo>
                    <a:pt x="233" y="2"/>
                  </a:lnTo>
                  <a:lnTo>
                    <a:pt x="246" y="10"/>
                  </a:lnTo>
                  <a:lnTo>
                    <a:pt x="253" y="22"/>
                  </a:lnTo>
                  <a:lnTo>
                    <a:pt x="256" y="36"/>
                  </a:lnTo>
                  <a:lnTo>
                    <a:pt x="253" y="51"/>
                  </a:lnTo>
                  <a:lnTo>
                    <a:pt x="246" y="64"/>
                  </a:lnTo>
                  <a:lnTo>
                    <a:pt x="233" y="71"/>
                  </a:lnTo>
                  <a:lnTo>
                    <a:pt x="218" y="74"/>
                  </a:lnTo>
                  <a:lnTo>
                    <a:pt x="38" y="74"/>
                  </a:lnTo>
                  <a:lnTo>
                    <a:pt x="23" y="71"/>
                  </a:lnTo>
                  <a:lnTo>
                    <a:pt x="10" y="64"/>
                  </a:lnTo>
                  <a:lnTo>
                    <a:pt x="3" y="51"/>
                  </a:lnTo>
                  <a:lnTo>
                    <a:pt x="0" y="36"/>
                  </a:lnTo>
                  <a:lnTo>
                    <a:pt x="3" y="22"/>
                  </a:lnTo>
                  <a:lnTo>
                    <a:pt x="10" y="10"/>
                  </a:lnTo>
                  <a:lnTo>
                    <a:pt x="23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9028113" y="2198688"/>
              <a:ext cx="890588" cy="982663"/>
            </a:xfrm>
            <a:custGeom>
              <a:avLst/>
              <a:gdLst>
                <a:gd name="T0" fmla="*/ 428 w 561"/>
                <a:gd name="T1" fmla="*/ 1 h 619"/>
                <a:gd name="T2" fmla="*/ 442 w 561"/>
                <a:gd name="T3" fmla="*/ 4 h 619"/>
                <a:gd name="T4" fmla="*/ 449 w 561"/>
                <a:gd name="T5" fmla="*/ 7 h 619"/>
                <a:gd name="T6" fmla="*/ 456 w 561"/>
                <a:gd name="T7" fmla="*/ 12 h 619"/>
                <a:gd name="T8" fmla="*/ 474 w 561"/>
                <a:gd name="T9" fmla="*/ 29 h 619"/>
                <a:gd name="T10" fmla="*/ 499 w 561"/>
                <a:gd name="T11" fmla="*/ 53 h 619"/>
                <a:gd name="T12" fmla="*/ 525 w 561"/>
                <a:gd name="T13" fmla="*/ 84 h 619"/>
                <a:gd name="T14" fmla="*/ 547 w 561"/>
                <a:gd name="T15" fmla="*/ 120 h 619"/>
                <a:gd name="T16" fmla="*/ 560 w 561"/>
                <a:gd name="T17" fmla="*/ 159 h 619"/>
                <a:gd name="T18" fmla="*/ 559 w 561"/>
                <a:gd name="T19" fmla="*/ 195 h 619"/>
                <a:gd name="T20" fmla="*/ 542 w 561"/>
                <a:gd name="T21" fmla="*/ 238 h 619"/>
                <a:gd name="T22" fmla="*/ 510 w 561"/>
                <a:gd name="T23" fmla="*/ 290 h 619"/>
                <a:gd name="T24" fmla="*/ 467 w 561"/>
                <a:gd name="T25" fmla="*/ 348 h 619"/>
                <a:gd name="T26" fmla="*/ 419 w 561"/>
                <a:gd name="T27" fmla="*/ 407 h 619"/>
                <a:gd name="T28" fmla="*/ 366 w 561"/>
                <a:gd name="T29" fmla="*/ 466 h 619"/>
                <a:gd name="T30" fmla="*/ 314 w 561"/>
                <a:gd name="T31" fmla="*/ 520 h 619"/>
                <a:gd name="T32" fmla="*/ 263 w 561"/>
                <a:gd name="T33" fmla="*/ 565 h 619"/>
                <a:gd name="T34" fmla="*/ 217 w 561"/>
                <a:gd name="T35" fmla="*/ 601 h 619"/>
                <a:gd name="T36" fmla="*/ 171 w 561"/>
                <a:gd name="T37" fmla="*/ 617 h 619"/>
                <a:gd name="T38" fmla="*/ 132 w 561"/>
                <a:gd name="T39" fmla="*/ 617 h 619"/>
                <a:gd name="T40" fmla="*/ 97 w 561"/>
                <a:gd name="T41" fmla="*/ 606 h 619"/>
                <a:gd name="T42" fmla="*/ 69 w 561"/>
                <a:gd name="T43" fmla="*/ 589 h 619"/>
                <a:gd name="T44" fmla="*/ 50 w 561"/>
                <a:gd name="T45" fmla="*/ 572 h 619"/>
                <a:gd name="T46" fmla="*/ 40 w 561"/>
                <a:gd name="T47" fmla="*/ 561 h 619"/>
                <a:gd name="T48" fmla="*/ 21 w 561"/>
                <a:gd name="T49" fmla="*/ 532 h 619"/>
                <a:gd name="T50" fmla="*/ 2 w 561"/>
                <a:gd name="T51" fmla="*/ 480 h 619"/>
                <a:gd name="T52" fmla="*/ 2 w 561"/>
                <a:gd name="T53" fmla="*/ 437 h 619"/>
                <a:gd name="T54" fmla="*/ 14 w 561"/>
                <a:gd name="T55" fmla="*/ 400 h 619"/>
                <a:gd name="T56" fmla="*/ 30 w 561"/>
                <a:gd name="T57" fmla="*/ 371 h 619"/>
                <a:gd name="T58" fmla="*/ 46 w 561"/>
                <a:gd name="T59" fmla="*/ 352 h 619"/>
                <a:gd name="T60" fmla="*/ 54 w 561"/>
                <a:gd name="T61" fmla="*/ 342 h 619"/>
                <a:gd name="T62" fmla="*/ 65 w 561"/>
                <a:gd name="T63" fmla="*/ 332 h 619"/>
                <a:gd name="T64" fmla="*/ 89 w 561"/>
                <a:gd name="T65" fmla="*/ 310 h 619"/>
                <a:gd name="T66" fmla="*/ 122 w 561"/>
                <a:gd name="T67" fmla="*/ 277 h 619"/>
                <a:gd name="T68" fmla="*/ 162 w 561"/>
                <a:gd name="T69" fmla="*/ 235 h 619"/>
                <a:gd name="T70" fmla="*/ 206 w 561"/>
                <a:gd name="T71" fmla="*/ 188 h 619"/>
                <a:gd name="T72" fmla="*/ 250 w 561"/>
                <a:gd name="T73" fmla="*/ 138 h 619"/>
                <a:gd name="T74" fmla="*/ 291 w 561"/>
                <a:gd name="T75" fmla="*/ 85 h 619"/>
                <a:gd name="T76" fmla="*/ 334 w 561"/>
                <a:gd name="T77" fmla="*/ 37 h 619"/>
                <a:gd name="T78" fmla="*/ 371 w 561"/>
                <a:gd name="T79" fmla="*/ 11 h 619"/>
                <a:gd name="T80" fmla="*/ 403 w 561"/>
                <a:gd name="T81" fmla="*/ 1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61" h="619">
                  <a:moveTo>
                    <a:pt x="416" y="0"/>
                  </a:moveTo>
                  <a:lnTo>
                    <a:pt x="428" y="1"/>
                  </a:lnTo>
                  <a:lnTo>
                    <a:pt x="436" y="2"/>
                  </a:lnTo>
                  <a:lnTo>
                    <a:pt x="442" y="4"/>
                  </a:lnTo>
                  <a:lnTo>
                    <a:pt x="446" y="6"/>
                  </a:lnTo>
                  <a:lnTo>
                    <a:pt x="449" y="7"/>
                  </a:lnTo>
                  <a:lnTo>
                    <a:pt x="451" y="8"/>
                  </a:lnTo>
                  <a:lnTo>
                    <a:pt x="456" y="12"/>
                  </a:lnTo>
                  <a:lnTo>
                    <a:pt x="463" y="20"/>
                  </a:lnTo>
                  <a:lnTo>
                    <a:pt x="474" y="29"/>
                  </a:lnTo>
                  <a:lnTo>
                    <a:pt x="486" y="40"/>
                  </a:lnTo>
                  <a:lnTo>
                    <a:pt x="499" y="53"/>
                  </a:lnTo>
                  <a:lnTo>
                    <a:pt x="512" y="69"/>
                  </a:lnTo>
                  <a:lnTo>
                    <a:pt x="525" y="84"/>
                  </a:lnTo>
                  <a:lnTo>
                    <a:pt x="536" y="102"/>
                  </a:lnTo>
                  <a:lnTo>
                    <a:pt x="547" y="120"/>
                  </a:lnTo>
                  <a:lnTo>
                    <a:pt x="555" y="139"/>
                  </a:lnTo>
                  <a:lnTo>
                    <a:pt x="560" y="159"/>
                  </a:lnTo>
                  <a:lnTo>
                    <a:pt x="561" y="177"/>
                  </a:lnTo>
                  <a:lnTo>
                    <a:pt x="559" y="195"/>
                  </a:lnTo>
                  <a:lnTo>
                    <a:pt x="552" y="215"/>
                  </a:lnTo>
                  <a:lnTo>
                    <a:pt x="542" y="238"/>
                  </a:lnTo>
                  <a:lnTo>
                    <a:pt x="527" y="264"/>
                  </a:lnTo>
                  <a:lnTo>
                    <a:pt x="510" y="290"/>
                  </a:lnTo>
                  <a:lnTo>
                    <a:pt x="490" y="318"/>
                  </a:lnTo>
                  <a:lnTo>
                    <a:pt x="467" y="348"/>
                  </a:lnTo>
                  <a:lnTo>
                    <a:pt x="444" y="378"/>
                  </a:lnTo>
                  <a:lnTo>
                    <a:pt x="419" y="407"/>
                  </a:lnTo>
                  <a:lnTo>
                    <a:pt x="393" y="438"/>
                  </a:lnTo>
                  <a:lnTo>
                    <a:pt x="366" y="466"/>
                  </a:lnTo>
                  <a:lnTo>
                    <a:pt x="340" y="494"/>
                  </a:lnTo>
                  <a:lnTo>
                    <a:pt x="314" y="520"/>
                  </a:lnTo>
                  <a:lnTo>
                    <a:pt x="288" y="544"/>
                  </a:lnTo>
                  <a:lnTo>
                    <a:pt x="263" y="565"/>
                  </a:lnTo>
                  <a:lnTo>
                    <a:pt x="242" y="584"/>
                  </a:lnTo>
                  <a:lnTo>
                    <a:pt x="217" y="601"/>
                  </a:lnTo>
                  <a:lnTo>
                    <a:pt x="194" y="612"/>
                  </a:lnTo>
                  <a:lnTo>
                    <a:pt x="171" y="617"/>
                  </a:lnTo>
                  <a:lnTo>
                    <a:pt x="151" y="619"/>
                  </a:lnTo>
                  <a:lnTo>
                    <a:pt x="132" y="617"/>
                  </a:lnTo>
                  <a:lnTo>
                    <a:pt x="113" y="613"/>
                  </a:lnTo>
                  <a:lnTo>
                    <a:pt x="97" y="606"/>
                  </a:lnTo>
                  <a:lnTo>
                    <a:pt x="83" y="597"/>
                  </a:lnTo>
                  <a:lnTo>
                    <a:pt x="69" y="589"/>
                  </a:lnTo>
                  <a:lnTo>
                    <a:pt x="59" y="580"/>
                  </a:lnTo>
                  <a:lnTo>
                    <a:pt x="50" y="572"/>
                  </a:lnTo>
                  <a:lnTo>
                    <a:pt x="44" y="565"/>
                  </a:lnTo>
                  <a:lnTo>
                    <a:pt x="40" y="561"/>
                  </a:lnTo>
                  <a:lnTo>
                    <a:pt x="39" y="559"/>
                  </a:lnTo>
                  <a:lnTo>
                    <a:pt x="21" y="532"/>
                  </a:lnTo>
                  <a:lnTo>
                    <a:pt x="8" y="506"/>
                  </a:lnTo>
                  <a:lnTo>
                    <a:pt x="2" y="480"/>
                  </a:lnTo>
                  <a:lnTo>
                    <a:pt x="0" y="457"/>
                  </a:lnTo>
                  <a:lnTo>
                    <a:pt x="2" y="437"/>
                  </a:lnTo>
                  <a:lnTo>
                    <a:pt x="6" y="417"/>
                  </a:lnTo>
                  <a:lnTo>
                    <a:pt x="14" y="400"/>
                  </a:lnTo>
                  <a:lnTo>
                    <a:pt x="21" y="384"/>
                  </a:lnTo>
                  <a:lnTo>
                    <a:pt x="30" y="371"/>
                  </a:lnTo>
                  <a:lnTo>
                    <a:pt x="39" y="360"/>
                  </a:lnTo>
                  <a:lnTo>
                    <a:pt x="46" y="352"/>
                  </a:lnTo>
                  <a:lnTo>
                    <a:pt x="51" y="346"/>
                  </a:lnTo>
                  <a:lnTo>
                    <a:pt x="54" y="342"/>
                  </a:lnTo>
                  <a:lnTo>
                    <a:pt x="58" y="339"/>
                  </a:lnTo>
                  <a:lnTo>
                    <a:pt x="65" y="332"/>
                  </a:lnTo>
                  <a:lnTo>
                    <a:pt x="75" y="323"/>
                  </a:lnTo>
                  <a:lnTo>
                    <a:pt x="89" y="310"/>
                  </a:lnTo>
                  <a:lnTo>
                    <a:pt x="105" y="294"/>
                  </a:lnTo>
                  <a:lnTo>
                    <a:pt x="122" y="277"/>
                  </a:lnTo>
                  <a:lnTo>
                    <a:pt x="141" y="257"/>
                  </a:lnTo>
                  <a:lnTo>
                    <a:pt x="162" y="235"/>
                  </a:lnTo>
                  <a:lnTo>
                    <a:pt x="184" y="212"/>
                  </a:lnTo>
                  <a:lnTo>
                    <a:pt x="206" y="188"/>
                  </a:lnTo>
                  <a:lnTo>
                    <a:pt x="228" y="163"/>
                  </a:lnTo>
                  <a:lnTo>
                    <a:pt x="250" y="138"/>
                  </a:lnTo>
                  <a:lnTo>
                    <a:pt x="271" y="111"/>
                  </a:lnTo>
                  <a:lnTo>
                    <a:pt x="291" y="85"/>
                  </a:lnTo>
                  <a:lnTo>
                    <a:pt x="313" y="58"/>
                  </a:lnTo>
                  <a:lnTo>
                    <a:pt x="334" y="37"/>
                  </a:lnTo>
                  <a:lnTo>
                    <a:pt x="353" y="22"/>
                  </a:lnTo>
                  <a:lnTo>
                    <a:pt x="371" y="11"/>
                  </a:lnTo>
                  <a:lnTo>
                    <a:pt x="388" y="4"/>
                  </a:lnTo>
                  <a:lnTo>
                    <a:pt x="403" y="1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F9CAA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8912226" y="2808288"/>
              <a:ext cx="1143000" cy="1136650"/>
            </a:xfrm>
            <a:custGeom>
              <a:avLst/>
              <a:gdLst>
                <a:gd name="T0" fmla="*/ 595 w 720"/>
                <a:gd name="T1" fmla="*/ 1 h 716"/>
                <a:gd name="T2" fmla="*/ 631 w 720"/>
                <a:gd name="T3" fmla="*/ 11 h 716"/>
                <a:gd name="T4" fmla="*/ 669 w 720"/>
                <a:gd name="T5" fmla="*/ 37 h 716"/>
                <a:gd name="T6" fmla="*/ 704 w 720"/>
                <a:gd name="T7" fmla="*/ 86 h 716"/>
                <a:gd name="T8" fmla="*/ 720 w 720"/>
                <a:gd name="T9" fmla="*/ 138 h 716"/>
                <a:gd name="T10" fmla="*/ 716 w 720"/>
                <a:gd name="T11" fmla="*/ 186 h 716"/>
                <a:gd name="T12" fmla="*/ 701 w 720"/>
                <a:gd name="T13" fmla="*/ 226 h 716"/>
                <a:gd name="T14" fmla="*/ 684 w 720"/>
                <a:gd name="T15" fmla="*/ 256 h 716"/>
                <a:gd name="T16" fmla="*/ 669 w 720"/>
                <a:gd name="T17" fmla="*/ 272 h 716"/>
                <a:gd name="T18" fmla="*/ 656 w 720"/>
                <a:gd name="T19" fmla="*/ 285 h 716"/>
                <a:gd name="T20" fmla="*/ 630 w 720"/>
                <a:gd name="T21" fmla="*/ 310 h 716"/>
                <a:gd name="T22" fmla="*/ 593 w 720"/>
                <a:gd name="T23" fmla="*/ 345 h 716"/>
                <a:gd name="T24" fmla="*/ 548 w 720"/>
                <a:gd name="T25" fmla="*/ 387 h 716"/>
                <a:gd name="T26" fmla="*/ 497 w 720"/>
                <a:gd name="T27" fmla="*/ 435 h 716"/>
                <a:gd name="T28" fmla="*/ 446 w 720"/>
                <a:gd name="T29" fmla="*/ 484 h 716"/>
                <a:gd name="T30" fmla="*/ 396 w 720"/>
                <a:gd name="T31" fmla="*/ 531 h 716"/>
                <a:gd name="T32" fmla="*/ 350 w 720"/>
                <a:gd name="T33" fmla="*/ 575 h 716"/>
                <a:gd name="T34" fmla="*/ 312 w 720"/>
                <a:gd name="T35" fmla="*/ 611 h 716"/>
                <a:gd name="T36" fmla="*/ 284 w 720"/>
                <a:gd name="T37" fmla="*/ 638 h 716"/>
                <a:gd name="T38" fmla="*/ 271 w 720"/>
                <a:gd name="T39" fmla="*/ 651 h 716"/>
                <a:gd name="T40" fmla="*/ 255 w 720"/>
                <a:gd name="T41" fmla="*/ 665 h 716"/>
                <a:gd name="T42" fmla="*/ 230 w 720"/>
                <a:gd name="T43" fmla="*/ 683 h 716"/>
                <a:gd name="T44" fmla="*/ 198 w 720"/>
                <a:gd name="T45" fmla="*/ 702 h 716"/>
                <a:gd name="T46" fmla="*/ 161 w 720"/>
                <a:gd name="T47" fmla="*/ 714 h 716"/>
                <a:gd name="T48" fmla="*/ 120 w 720"/>
                <a:gd name="T49" fmla="*/ 716 h 716"/>
                <a:gd name="T50" fmla="*/ 79 w 720"/>
                <a:gd name="T51" fmla="*/ 703 h 716"/>
                <a:gd name="T52" fmla="*/ 40 w 720"/>
                <a:gd name="T53" fmla="*/ 670 h 716"/>
                <a:gd name="T54" fmla="*/ 8 w 720"/>
                <a:gd name="T55" fmla="*/ 618 h 716"/>
                <a:gd name="T56" fmla="*/ 0 w 720"/>
                <a:gd name="T57" fmla="*/ 570 h 716"/>
                <a:gd name="T58" fmla="*/ 8 w 720"/>
                <a:gd name="T59" fmla="*/ 525 h 716"/>
                <a:gd name="T60" fmla="*/ 28 w 720"/>
                <a:gd name="T61" fmla="*/ 486 h 716"/>
                <a:gd name="T62" fmla="*/ 54 w 720"/>
                <a:gd name="T63" fmla="*/ 455 h 716"/>
                <a:gd name="T64" fmla="*/ 81 w 720"/>
                <a:gd name="T65" fmla="*/ 431 h 716"/>
                <a:gd name="T66" fmla="*/ 133 w 720"/>
                <a:gd name="T67" fmla="*/ 384 h 716"/>
                <a:gd name="T68" fmla="*/ 191 w 720"/>
                <a:gd name="T69" fmla="*/ 324 h 716"/>
                <a:gd name="T70" fmla="*/ 254 w 720"/>
                <a:gd name="T71" fmla="*/ 261 h 716"/>
                <a:gd name="T72" fmla="*/ 283 w 720"/>
                <a:gd name="T73" fmla="*/ 233 h 716"/>
                <a:gd name="T74" fmla="*/ 320 w 720"/>
                <a:gd name="T75" fmla="*/ 200 h 716"/>
                <a:gd name="T76" fmla="*/ 362 w 720"/>
                <a:gd name="T77" fmla="*/ 162 h 716"/>
                <a:gd name="T78" fmla="*/ 404 w 720"/>
                <a:gd name="T79" fmla="*/ 125 h 716"/>
                <a:gd name="T80" fmla="*/ 445 w 720"/>
                <a:gd name="T81" fmla="*/ 88 h 716"/>
                <a:gd name="T82" fmla="*/ 481 w 720"/>
                <a:gd name="T83" fmla="*/ 57 h 716"/>
                <a:gd name="T84" fmla="*/ 508 w 720"/>
                <a:gd name="T85" fmla="*/ 33 h 716"/>
                <a:gd name="T86" fmla="*/ 524 w 720"/>
                <a:gd name="T87" fmla="*/ 19 h 716"/>
                <a:gd name="T88" fmla="*/ 527 w 720"/>
                <a:gd name="T89" fmla="*/ 17 h 716"/>
                <a:gd name="T90" fmla="*/ 540 w 720"/>
                <a:gd name="T91" fmla="*/ 10 h 716"/>
                <a:gd name="T92" fmla="*/ 563 w 720"/>
                <a:gd name="T93" fmla="*/ 2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20" h="716">
                  <a:moveTo>
                    <a:pt x="579" y="0"/>
                  </a:moveTo>
                  <a:lnTo>
                    <a:pt x="595" y="1"/>
                  </a:lnTo>
                  <a:lnTo>
                    <a:pt x="612" y="3"/>
                  </a:lnTo>
                  <a:lnTo>
                    <a:pt x="631" y="11"/>
                  </a:lnTo>
                  <a:lnTo>
                    <a:pt x="650" y="21"/>
                  </a:lnTo>
                  <a:lnTo>
                    <a:pt x="669" y="37"/>
                  </a:lnTo>
                  <a:lnTo>
                    <a:pt x="688" y="59"/>
                  </a:lnTo>
                  <a:lnTo>
                    <a:pt x="704" y="86"/>
                  </a:lnTo>
                  <a:lnTo>
                    <a:pt x="715" y="113"/>
                  </a:lnTo>
                  <a:lnTo>
                    <a:pt x="720" y="138"/>
                  </a:lnTo>
                  <a:lnTo>
                    <a:pt x="720" y="163"/>
                  </a:lnTo>
                  <a:lnTo>
                    <a:pt x="716" y="186"/>
                  </a:lnTo>
                  <a:lnTo>
                    <a:pt x="710" y="207"/>
                  </a:lnTo>
                  <a:lnTo>
                    <a:pt x="701" y="226"/>
                  </a:lnTo>
                  <a:lnTo>
                    <a:pt x="692" y="243"/>
                  </a:lnTo>
                  <a:lnTo>
                    <a:pt x="684" y="256"/>
                  </a:lnTo>
                  <a:lnTo>
                    <a:pt x="675" y="266"/>
                  </a:lnTo>
                  <a:lnTo>
                    <a:pt x="669" y="272"/>
                  </a:lnTo>
                  <a:lnTo>
                    <a:pt x="665" y="276"/>
                  </a:lnTo>
                  <a:lnTo>
                    <a:pt x="656" y="285"/>
                  </a:lnTo>
                  <a:lnTo>
                    <a:pt x="645" y="295"/>
                  </a:lnTo>
                  <a:lnTo>
                    <a:pt x="630" y="310"/>
                  </a:lnTo>
                  <a:lnTo>
                    <a:pt x="612" y="326"/>
                  </a:lnTo>
                  <a:lnTo>
                    <a:pt x="593" y="345"/>
                  </a:lnTo>
                  <a:lnTo>
                    <a:pt x="571" y="365"/>
                  </a:lnTo>
                  <a:lnTo>
                    <a:pt x="548" y="387"/>
                  </a:lnTo>
                  <a:lnTo>
                    <a:pt x="523" y="410"/>
                  </a:lnTo>
                  <a:lnTo>
                    <a:pt x="497" y="435"/>
                  </a:lnTo>
                  <a:lnTo>
                    <a:pt x="471" y="459"/>
                  </a:lnTo>
                  <a:lnTo>
                    <a:pt x="446" y="484"/>
                  </a:lnTo>
                  <a:lnTo>
                    <a:pt x="420" y="508"/>
                  </a:lnTo>
                  <a:lnTo>
                    <a:pt x="396" y="531"/>
                  </a:lnTo>
                  <a:lnTo>
                    <a:pt x="372" y="554"/>
                  </a:lnTo>
                  <a:lnTo>
                    <a:pt x="350" y="575"/>
                  </a:lnTo>
                  <a:lnTo>
                    <a:pt x="330" y="594"/>
                  </a:lnTo>
                  <a:lnTo>
                    <a:pt x="312" y="611"/>
                  </a:lnTo>
                  <a:lnTo>
                    <a:pt x="297" y="625"/>
                  </a:lnTo>
                  <a:lnTo>
                    <a:pt x="284" y="638"/>
                  </a:lnTo>
                  <a:lnTo>
                    <a:pt x="276" y="646"/>
                  </a:lnTo>
                  <a:lnTo>
                    <a:pt x="271" y="651"/>
                  </a:lnTo>
                  <a:lnTo>
                    <a:pt x="264" y="657"/>
                  </a:lnTo>
                  <a:lnTo>
                    <a:pt x="255" y="665"/>
                  </a:lnTo>
                  <a:lnTo>
                    <a:pt x="243" y="673"/>
                  </a:lnTo>
                  <a:lnTo>
                    <a:pt x="230" y="683"/>
                  </a:lnTo>
                  <a:lnTo>
                    <a:pt x="215" y="692"/>
                  </a:lnTo>
                  <a:lnTo>
                    <a:pt x="198" y="702"/>
                  </a:lnTo>
                  <a:lnTo>
                    <a:pt x="180" y="709"/>
                  </a:lnTo>
                  <a:lnTo>
                    <a:pt x="161" y="714"/>
                  </a:lnTo>
                  <a:lnTo>
                    <a:pt x="141" y="716"/>
                  </a:lnTo>
                  <a:lnTo>
                    <a:pt x="120" y="716"/>
                  </a:lnTo>
                  <a:lnTo>
                    <a:pt x="100" y="712"/>
                  </a:lnTo>
                  <a:lnTo>
                    <a:pt x="79" y="703"/>
                  </a:lnTo>
                  <a:lnTo>
                    <a:pt x="59" y="689"/>
                  </a:lnTo>
                  <a:lnTo>
                    <a:pt x="40" y="670"/>
                  </a:lnTo>
                  <a:lnTo>
                    <a:pt x="21" y="644"/>
                  </a:lnTo>
                  <a:lnTo>
                    <a:pt x="8" y="618"/>
                  </a:lnTo>
                  <a:lnTo>
                    <a:pt x="1" y="594"/>
                  </a:lnTo>
                  <a:lnTo>
                    <a:pt x="0" y="570"/>
                  </a:lnTo>
                  <a:lnTo>
                    <a:pt x="2" y="547"/>
                  </a:lnTo>
                  <a:lnTo>
                    <a:pt x="8" y="525"/>
                  </a:lnTo>
                  <a:lnTo>
                    <a:pt x="18" y="505"/>
                  </a:lnTo>
                  <a:lnTo>
                    <a:pt x="28" y="486"/>
                  </a:lnTo>
                  <a:lnTo>
                    <a:pt x="41" y="470"/>
                  </a:lnTo>
                  <a:lnTo>
                    <a:pt x="54" y="455"/>
                  </a:lnTo>
                  <a:lnTo>
                    <a:pt x="68" y="441"/>
                  </a:lnTo>
                  <a:lnTo>
                    <a:pt x="81" y="431"/>
                  </a:lnTo>
                  <a:lnTo>
                    <a:pt x="106" y="409"/>
                  </a:lnTo>
                  <a:lnTo>
                    <a:pt x="133" y="384"/>
                  </a:lnTo>
                  <a:lnTo>
                    <a:pt x="161" y="356"/>
                  </a:lnTo>
                  <a:lnTo>
                    <a:pt x="191" y="324"/>
                  </a:lnTo>
                  <a:lnTo>
                    <a:pt x="221" y="293"/>
                  </a:lnTo>
                  <a:lnTo>
                    <a:pt x="254" y="261"/>
                  </a:lnTo>
                  <a:lnTo>
                    <a:pt x="267" y="248"/>
                  </a:lnTo>
                  <a:lnTo>
                    <a:pt x="283" y="233"/>
                  </a:lnTo>
                  <a:lnTo>
                    <a:pt x="301" y="218"/>
                  </a:lnTo>
                  <a:lnTo>
                    <a:pt x="320" y="200"/>
                  </a:lnTo>
                  <a:lnTo>
                    <a:pt x="341" y="181"/>
                  </a:lnTo>
                  <a:lnTo>
                    <a:pt x="362" y="162"/>
                  </a:lnTo>
                  <a:lnTo>
                    <a:pt x="382" y="143"/>
                  </a:lnTo>
                  <a:lnTo>
                    <a:pt x="404" y="125"/>
                  </a:lnTo>
                  <a:lnTo>
                    <a:pt x="425" y="106"/>
                  </a:lnTo>
                  <a:lnTo>
                    <a:pt x="445" y="88"/>
                  </a:lnTo>
                  <a:lnTo>
                    <a:pt x="464" y="71"/>
                  </a:lnTo>
                  <a:lnTo>
                    <a:pt x="481" y="57"/>
                  </a:lnTo>
                  <a:lnTo>
                    <a:pt x="495" y="43"/>
                  </a:lnTo>
                  <a:lnTo>
                    <a:pt x="508" y="33"/>
                  </a:lnTo>
                  <a:lnTo>
                    <a:pt x="517" y="24"/>
                  </a:lnTo>
                  <a:lnTo>
                    <a:pt x="524" y="19"/>
                  </a:lnTo>
                  <a:lnTo>
                    <a:pt x="525" y="18"/>
                  </a:lnTo>
                  <a:lnTo>
                    <a:pt x="527" y="17"/>
                  </a:lnTo>
                  <a:lnTo>
                    <a:pt x="532" y="14"/>
                  </a:lnTo>
                  <a:lnTo>
                    <a:pt x="540" y="10"/>
                  </a:lnTo>
                  <a:lnTo>
                    <a:pt x="551" y="7"/>
                  </a:lnTo>
                  <a:lnTo>
                    <a:pt x="563" y="2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F9CAA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9096376" y="3417888"/>
              <a:ext cx="1027113" cy="847725"/>
            </a:xfrm>
            <a:custGeom>
              <a:avLst/>
              <a:gdLst>
                <a:gd name="T0" fmla="*/ 539 w 647"/>
                <a:gd name="T1" fmla="*/ 2 h 534"/>
                <a:gd name="T2" fmla="*/ 571 w 647"/>
                <a:gd name="T3" fmla="*/ 13 h 534"/>
                <a:gd name="T4" fmla="*/ 594 w 647"/>
                <a:gd name="T5" fmla="*/ 29 h 534"/>
                <a:gd name="T6" fmla="*/ 608 w 647"/>
                <a:gd name="T7" fmla="*/ 43 h 534"/>
                <a:gd name="T8" fmla="*/ 614 w 647"/>
                <a:gd name="T9" fmla="*/ 48 h 534"/>
                <a:gd name="T10" fmla="*/ 640 w 647"/>
                <a:gd name="T11" fmla="*/ 96 h 534"/>
                <a:gd name="T12" fmla="*/ 647 w 647"/>
                <a:gd name="T13" fmla="*/ 146 h 534"/>
                <a:gd name="T14" fmla="*/ 639 w 647"/>
                <a:gd name="T15" fmla="*/ 195 h 534"/>
                <a:gd name="T16" fmla="*/ 619 w 647"/>
                <a:gd name="T17" fmla="*/ 240 h 534"/>
                <a:gd name="T18" fmla="*/ 593 w 647"/>
                <a:gd name="T19" fmla="*/ 276 h 534"/>
                <a:gd name="T20" fmla="*/ 556 w 647"/>
                <a:gd name="T21" fmla="*/ 306 h 534"/>
                <a:gd name="T22" fmla="*/ 503 w 647"/>
                <a:gd name="T23" fmla="*/ 343 h 534"/>
                <a:gd name="T24" fmla="*/ 439 w 647"/>
                <a:gd name="T25" fmla="*/ 385 h 534"/>
                <a:gd name="T26" fmla="*/ 371 w 647"/>
                <a:gd name="T27" fmla="*/ 431 h 534"/>
                <a:gd name="T28" fmla="*/ 306 w 647"/>
                <a:gd name="T29" fmla="*/ 476 h 534"/>
                <a:gd name="T30" fmla="*/ 250 w 647"/>
                <a:gd name="T31" fmla="*/ 510 h 534"/>
                <a:gd name="T32" fmla="*/ 191 w 647"/>
                <a:gd name="T33" fmla="*/ 529 h 534"/>
                <a:gd name="T34" fmla="*/ 135 w 647"/>
                <a:gd name="T35" fmla="*/ 534 h 534"/>
                <a:gd name="T36" fmla="*/ 85 w 647"/>
                <a:gd name="T37" fmla="*/ 523 h 534"/>
                <a:gd name="T38" fmla="*/ 44 w 647"/>
                <a:gd name="T39" fmla="*/ 499 h 534"/>
                <a:gd name="T40" fmla="*/ 11 w 647"/>
                <a:gd name="T41" fmla="*/ 458 h 534"/>
                <a:gd name="T42" fmla="*/ 0 w 647"/>
                <a:gd name="T43" fmla="*/ 415 h 534"/>
                <a:gd name="T44" fmla="*/ 8 w 647"/>
                <a:gd name="T45" fmla="*/ 375 h 534"/>
                <a:gd name="T46" fmla="*/ 33 w 647"/>
                <a:gd name="T47" fmla="*/ 342 h 534"/>
                <a:gd name="T48" fmla="*/ 58 w 647"/>
                <a:gd name="T49" fmla="*/ 321 h 534"/>
                <a:gd name="T50" fmla="*/ 98 w 647"/>
                <a:gd name="T51" fmla="*/ 288 h 534"/>
                <a:gd name="T52" fmla="*/ 148 w 647"/>
                <a:gd name="T53" fmla="*/ 248 h 534"/>
                <a:gd name="T54" fmla="*/ 207 w 647"/>
                <a:gd name="T55" fmla="*/ 203 h 534"/>
                <a:gd name="T56" fmla="*/ 268 w 647"/>
                <a:gd name="T57" fmla="*/ 155 h 534"/>
                <a:gd name="T58" fmla="*/ 327 w 647"/>
                <a:gd name="T59" fmla="*/ 107 h 534"/>
                <a:gd name="T60" fmla="*/ 384 w 647"/>
                <a:gd name="T61" fmla="*/ 66 h 534"/>
                <a:gd name="T62" fmla="*/ 431 w 647"/>
                <a:gd name="T63" fmla="*/ 31 h 534"/>
                <a:gd name="T64" fmla="*/ 479 w 647"/>
                <a:gd name="T65" fmla="*/ 6 h 534"/>
                <a:gd name="T66" fmla="*/ 522 w 647"/>
                <a:gd name="T67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7" h="534">
                  <a:moveTo>
                    <a:pt x="522" y="0"/>
                  </a:moveTo>
                  <a:lnTo>
                    <a:pt x="539" y="2"/>
                  </a:lnTo>
                  <a:lnTo>
                    <a:pt x="556" y="7"/>
                  </a:lnTo>
                  <a:lnTo>
                    <a:pt x="571" y="13"/>
                  </a:lnTo>
                  <a:lnTo>
                    <a:pt x="583" y="21"/>
                  </a:lnTo>
                  <a:lnTo>
                    <a:pt x="594" y="29"/>
                  </a:lnTo>
                  <a:lnTo>
                    <a:pt x="602" y="36"/>
                  </a:lnTo>
                  <a:lnTo>
                    <a:pt x="608" y="43"/>
                  </a:lnTo>
                  <a:lnTo>
                    <a:pt x="613" y="47"/>
                  </a:lnTo>
                  <a:lnTo>
                    <a:pt x="614" y="48"/>
                  </a:lnTo>
                  <a:lnTo>
                    <a:pt x="629" y="71"/>
                  </a:lnTo>
                  <a:lnTo>
                    <a:pt x="640" y="96"/>
                  </a:lnTo>
                  <a:lnTo>
                    <a:pt x="645" y="120"/>
                  </a:lnTo>
                  <a:lnTo>
                    <a:pt x="647" y="146"/>
                  </a:lnTo>
                  <a:lnTo>
                    <a:pt x="644" y="171"/>
                  </a:lnTo>
                  <a:lnTo>
                    <a:pt x="639" y="195"/>
                  </a:lnTo>
                  <a:lnTo>
                    <a:pt x="630" y="218"/>
                  </a:lnTo>
                  <a:lnTo>
                    <a:pt x="619" y="240"/>
                  </a:lnTo>
                  <a:lnTo>
                    <a:pt x="606" y="259"/>
                  </a:lnTo>
                  <a:lnTo>
                    <a:pt x="593" y="276"/>
                  </a:lnTo>
                  <a:lnTo>
                    <a:pt x="577" y="289"/>
                  </a:lnTo>
                  <a:lnTo>
                    <a:pt x="556" y="306"/>
                  </a:lnTo>
                  <a:lnTo>
                    <a:pt x="531" y="324"/>
                  </a:lnTo>
                  <a:lnTo>
                    <a:pt x="503" y="343"/>
                  </a:lnTo>
                  <a:lnTo>
                    <a:pt x="471" y="364"/>
                  </a:lnTo>
                  <a:lnTo>
                    <a:pt x="439" y="385"/>
                  </a:lnTo>
                  <a:lnTo>
                    <a:pt x="406" y="408"/>
                  </a:lnTo>
                  <a:lnTo>
                    <a:pt x="371" y="431"/>
                  </a:lnTo>
                  <a:lnTo>
                    <a:pt x="339" y="454"/>
                  </a:lnTo>
                  <a:lnTo>
                    <a:pt x="306" y="476"/>
                  </a:lnTo>
                  <a:lnTo>
                    <a:pt x="278" y="495"/>
                  </a:lnTo>
                  <a:lnTo>
                    <a:pt x="250" y="510"/>
                  </a:lnTo>
                  <a:lnTo>
                    <a:pt x="220" y="521"/>
                  </a:lnTo>
                  <a:lnTo>
                    <a:pt x="191" y="529"/>
                  </a:lnTo>
                  <a:lnTo>
                    <a:pt x="163" y="533"/>
                  </a:lnTo>
                  <a:lnTo>
                    <a:pt x="135" y="534"/>
                  </a:lnTo>
                  <a:lnTo>
                    <a:pt x="109" y="531"/>
                  </a:lnTo>
                  <a:lnTo>
                    <a:pt x="85" y="523"/>
                  </a:lnTo>
                  <a:lnTo>
                    <a:pt x="63" y="513"/>
                  </a:lnTo>
                  <a:lnTo>
                    <a:pt x="44" y="499"/>
                  </a:lnTo>
                  <a:lnTo>
                    <a:pt x="25" y="478"/>
                  </a:lnTo>
                  <a:lnTo>
                    <a:pt x="11" y="458"/>
                  </a:lnTo>
                  <a:lnTo>
                    <a:pt x="3" y="436"/>
                  </a:lnTo>
                  <a:lnTo>
                    <a:pt x="0" y="415"/>
                  </a:lnTo>
                  <a:lnTo>
                    <a:pt x="2" y="394"/>
                  </a:lnTo>
                  <a:lnTo>
                    <a:pt x="8" y="375"/>
                  </a:lnTo>
                  <a:lnTo>
                    <a:pt x="19" y="357"/>
                  </a:lnTo>
                  <a:lnTo>
                    <a:pt x="33" y="342"/>
                  </a:lnTo>
                  <a:lnTo>
                    <a:pt x="44" y="333"/>
                  </a:lnTo>
                  <a:lnTo>
                    <a:pt x="58" y="321"/>
                  </a:lnTo>
                  <a:lnTo>
                    <a:pt x="76" y="306"/>
                  </a:lnTo>
                  <a:lnTo>
                    <a:pt x="98" y="288"/>
                  </a:lnTo>
                  <a:lnTo>
                    <a:pt x="122" y="269"/>
                  </a:lnTo>
                  <a:lnTo>
                    <a:pt x="148" y="248"/>
                  </a:lnTo>
                  <a:lnTo>
                    <a:pt x="177" y="226"/>
                  </a:lnTo>
                  <a:lnTo>
                    <a:pt x="207" y="203"/>
                  </a:lnTo>
                  <a:lnTo>
                    <a:pt x="236" y="179"/>
                  </a:lnTo>
                  <a:lnTo>
                    <a:pt x="268" y="155"/>
                  </a:lnTo>
                  <a:lnTo>
                    <a:pt x="298" y="130"/>
                  </a:lnTo>
                  <a:lnTo>
                    <a:pt x="327" y="107"/>
                  </a:lnTo>
                  <a:lnTo>
                    <a:pt x="356" y="86"/>
                  </a:lnTo>
                  <a:lnTo>
                    <a:pt x="384" y="66"/>
                  </a:lnTo>
                  <a:lnTo>
                    <a:pt x="409" y="47"/>
                  </a:lnTo>
                  <a:lnTo>
                    <a:pt x="431" y="31"/>
                  </a:lnTo>
                  <a:lnTo>
                    <a:pt x="456" y="16"/>
                  </a:lnTo>
                  <a:lnTo>
                    <a:pt x="479" y="6"/>
                  </a:lnTo>
                  <a:lnTo>
                    <a:pt x="501" y="1"/>
                  </a:lnTo>
                  <a:lnTo>
                    <a:pt x="522" y="0"/>
                  </a:lnTo>
                  <a:close/>
                </a:path>
              </a:pathLst>
            </a:custGeom>
            <a:solidFill>
              <a:srgbClr val="F9CAA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9074151" y="2740025"/>
              <a:ext cx="376238" cy="376238"/>
            </a:xfrm>
            <a:custGeom>
              <a:avLst/>
              <a:gdLst>
                <a:gd name="T0" fmla="*/ 139 w 237"/>
                <a:gd name="T1" fmla="*/ 0 h 237"/>
                <a:gd name="T2" fmla="*/ 155 w 237"/>
                <a:gd name="T3" fmla="*/ 3 h 237"/>
                <a:gd name="T4" fmla="*/ 169 w 237"/>
                <a:gd name="T5" fmla="*/ 6 h 237"/>
                <a:gd name="T6" fmla="*/ 180 w 237"/>
                <a:gd name="T7" fmla="*/ 10 h 237"/>
                <a:gd name="T8" fmla="*/ 191 w 237"/>
                <a:gd name="T9" fmla="*/ 14 h 237"/>
                <a:gd name="T10" fmla="*/ 198 w 237"/>
                <a:gd name="T11" fmla="*/ 19 h 237"/>
                <a:gd name="T12" fmla="*/ 204 w 237"/>
                <a:gd name="T13" fmla="*/ 23 h 237"/>
                <a:gd name="T14" fmla="*/ 207 w 237"/>
                <a:gd name="T15" fmla="*/ 27 h 237"/>
                <a:gd name="T16" fmla="*/ 208 w 237"/>
                <a:gd name="T17" fmla="*/ 28 h 237"/>
                <a:gd name="T18" fmla="*/ 224 w 237"/>
                <a:gd name="T19" fmla="*/ 51 h 237"/>
                <a:gd name="T20" fmla="*/ 233 w 237"/>
                <a:gd name="T21" fmla="*/ 73 h 237"/>
                <a:gd name="T22" fmla="*/ 237 w 237"/>
                <a:gd name="T23" fmla="*/ 93 h 237"/>
                <a:gd name="T24" fmla="*/ 236 w 237"/>
                <a:gd name="T25" fmla="*/ 113 h 237"/>
                <a:gd name="T26" fmla="*/ 230 w 237"/>
                <a:gd name="T27" fmla="*/ 132 h 237"/>
                <a:gd name="T28" fmla="*/ 223 w 237"/>
                <a:gd name="T29" fmla="*/ 150 h 237"/>
                <a:gd name="T30" fmla="*/ 213 w 237"/>
                <a:gd name="T31" fmla="*/ 167 h 237"/>
                <a:gd name="T32" fmla="*/ 202 w 237"/>
                <a:gd name="T33" fmla="*/ 181 h 237"/>
                <a:gd name="T34" fmla="*/ 190 w 237"/>
                <a:gd name="T35" fmla="*/ 194 h 237"/>
                <a:gd name="T36" fmla="*/ 178 w 237"/>
                <a:gd name="T37" fmla="*/ 205 h 237"/>
                <a:gd name="T38" fmla="*/ 168 w 237"/>
                <a:gd name="T39" fmla="*/ 214 h 237"/>
                <a:gd name="T40" fmla="*/ 160 w 237"/>
                <a:gd name="T41" fmla="*/ 221 h 237"/>
                <a:gd name="T42" fmla="*/ 154 w 237"/>
                <a:gd name="T43" fmla="*/ 226 h 237"/>
                <a:gd name="T44" fmla="*/ 148 w 237"/>
                <a:gd name="T45" fmla="*/ 230 h 237"/>
                <a:gd name="T46" fmla="*/ 140 w 237"/>
                <a:gd name="T47" fmla="*/ 235 h 237"/>
                <a:gd name="T48" fmla="*/ 131 w 237"/>
                <a:gd name="T49" fmla="*/ 237 h 237"/>
                <a:gd name="T50" fmla="*/ 119 w 237"/>
                <a:gd name="T51" fmla="*/ 237 h 237"/>
                <a:gd name="T52" fmla="*/ 107 w 237"/>
                <a:gd name="T53" fmla="*/ 233 h 237"/>
                <a:gd name="T54" fmla="*/ 92 w 237"/>
                <a:gd name="T55" fmla="*/ 227 h 237"/>
                <a:gd name="T56" fmla="*/ 76 w 237"/>
                <a:gd name="T57" fmla="*/ 218 h 237"/>
                <a:gd name="T58" fmla="*/ 57 w 237"/>
                <a:gd name="T59" fmla="*/ 204 h 237"/>
                <a:gd name="T60" fmla="*/ 36 w 237"/>
                <a:gd name="T61" fmla="*/ 186 h 237"/>
                <a:gd name="T62" fmla="*/ 19 w 237"/>
                <a:gd name="T63" fmla="*/ 166 h 237"/>
                <a:gd name="T64" fmla="*/ 8 w 237"/>
                <a:gd name="T65" fmla="*/ 146 h 237"/>
                <a:gd name="T66" fmla="*/ 2 w 237"/>
                <a:gd name="T67" fmla="*/ 128 h 237"/>
                <a:gd name="T68" fmla="*/ 0 w 237"/>
                <a:gd name="T69" fmla="*/ 111 h 237"/>
                <a:gd name="T70" fmla="*/ 2 w 237"/>
                <a:gd name="T71" fmla="*/ 97 h 237"/>
                <a:gd name="T72" fmla="*/ 6 w 237"/>
                <a:gd name="T73" fmla="*/ 85 h 237"/>
                <a:gd name="T74" fmla="*/ 10 w 237"/>
                <a:gd name="T75" fmla="*/ 76 h 237"/>
                <a:gd name="T76" fmla="*/ 13 w 237"/>
                <a:gd name="T77" fmla="*/ 69 h 237"/>
                <a:gd name="T78" fmla="*/ 14 w 237"/>
                <a:gd name="T79" fmla="*/ 68 h 237"/>
                <a:gd name="T80" fmla="*/ 38 w 237"/>
                <a:gd name="T81" fmla="*/ 44 h 237"/>
                <a:gd name="T82" fmla="*/ 62 w 237"/>
                <a:gd name="T83" fmla="*/ 28 h 237"/>
                <a:gd name="T84" fmla="*/ 83 w 237"/>
                <a:gd name="T85" fmla="*/ 15 h 237"/>
                <a:gd name="T86" fmla="*/ 104 w 237"/>
                <a:gd name="T87" fmla="*/ 7 h 237"/>
                <a:gd name="T88" fmla="*/ 123 w 237"/>
                <a:gd name="T89" fmla="*/ 3 h 237"/>
                <a:gd name="T90" fmla="*/ 139 w 237"/>
                <a:gd name="T9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7" h="237">
                  <a:moveTo>
                    <a:pt x="139" y="0"/>
                  </a:moveTo>
                  <a:lnTo>
                    <a:pt x="155" y="3"/>
                  </a:lnTo>
                  <a:lnTo>
                    <a:pt x="169" y="6"/>
                  </a:lnTo>
                  <a:lnTo>
                    <a:pt x="180" y="10"/>
                  </a:lnTo>
                  <a:lnTo>
                    <a:pt x="191" y="14"/>
                  </a:lnTo>
                  <a:lnTo>
                    <a:pt x="198" y="19"/>
                  </a:lnTo>
                  <a:lnTo>
                    <a:pt x="204" y="23"/>
                  </a:lnTo>
                  <a:lnTo>
                    <a:pt x="207" y="27"/>
                  </a:lnTo>
                  <a:lnTo>
                    <a:pt x="208" y="28"/>
                  </a:lnTo>
                  <a:lnTo>
                    <a:pt x="224" y="51"/>
                  </a:lnTo>
                  <a:lnTo>
                    <a:pt x="233" y="73"/>
                  </a:lnTo>
                  <a:lnTo>
                    <a:pt x="237" y="93"/>
                  </a:lnTo>
                  <a:lnTo>
                    <a:pt x="236" y="113"/>
                  </a:lnTo>
                  <a:lnTo>
                    <a:pt x="230" y="132"/>
                  </a:lnTo>
                  <a:lnTo>
                    <a:pt x="223" y="150"/>
                  </a:lnTo>
                  <a:lnTo>
                    <a:pt x="213" y="167"/>
                  </a:lnTo>
                  <a:lnTo>
                    <a:pt x="202" y="181"/>
                  </a:lnTo>
                  <a:lnTo>
                    <a:pt x="190" y="194"/>
                  </a:lnTo>
                  <a:lnTo>
                    <a:pt x="178" y="205"/>
                  </a:lnTo>
                  <a:lnTo>
                    <a:pt x="168" y="214"/>
                  </a:lnTo>
                  <a:lnTo>
                    <a:pt x="160" y="221"/>
                  </a:lnTo>
                  <a:lnTo>
                    <a:pt x="154" y="226"/>
                  </a:lnTo>
                  <a:lnTo>
                    <a:pt x="148" y="230"/>
                  </a:lnTo>
                  <a:lnTo>
                    <a:pt x="140" y="235"/>
                  </a:lnTo>
                  <a:lnTo>
                    <a:pt x="131" y="237"/>
                  </a:lnTo>
                  <a:lnTo>
                    <a:pt x="119" y="237"/>
                  </a:lnTo>
                  <a:lnTo>
                    <a:pt x="107" y="233"/>
                  </a:lnTo>
                  <a:lnTo>
                    <a:pt x="92" y="227"/>
                  </a:lnTo>
                  <a:lnTo>
                    <a:pt x="76" y="218"/>
                  </a:lnTo>
                  <a:lnTo>
                    <a:pt x="57" y="204"/>
                  </a:lnTo>
                  <a:lnTo>
                    <a:pt x="36" y="186"/>
                  </a:lnTo>
                  <a:lnTo>
                    <a:pt x="19" y="166"/>
                  </a:lnTo>
                  <a:lnTo>
                    <a:pt x="8" y="146"/>
                  </a:lnTo>
                  <a:lnTo>
                    <a:pt x="2" y="128"/>
                  </a:lnTo>
                  <a:lnTo>
                    <a:pt x="0" y="111"/>
                  </a:lnTo>
                  <a:lnTo>
                    <a:pt x="2" y="97"/>
                  </a:lnTo>
                  <a:lnTo>
                    <a:pt x="6" y="85"/>
                  </a:lnTo>
                  <a:lnTo>
                    <a:pt x="10" y="76"/>
                  </a:lnTo>
                  <a:lnTo>
                    <a:pt x="13" y="69"/>
                  </a:lnTo>
                  <a:lnTo>
                    <a:pt x="14" y="68"/>
                  </a:lnTo>
                  <a:lnTo>
                    <a:pt x="38" y="44"/>
                  </a:lnTo>
                  <a:lnTo>
                    <a:pt x="62" y="28"/>
                  </a:lnTo>
                  <a:lnTo>
                    <a:pt x="83" y="15"/>
                  </a:lnTo>
                  <a:lnTo>
                    <a:pt x="104" y="7"/>
                  </a:lnTo>
                  <a:lnTo>
                    <a:pt x="123" y="3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bg1">
                <a:alpha val="53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8947151" y="3578225"/>
              <a:ext cx="325438" cy="336550"/>
            </a:xfrm>
            <a:custGeom>
              <a:avLst/>
              <a:gdLst>
                <a:gd name="T0" fmla="*/ 129 w 205"/>
                <a:gd name="T1" fmla="*/ 0 h 212"/>
                <a:gd name="T2" fmla="*/ 148 w 205"/>
                <a:gd name="T3" fmla="*/ 2 h 212"/>
                <a:gd name="T4" fmla="*/ 168 w 205"/>
                <a:gd name="T5" fmla="*/ 10 h 212"/>
                <a:gd name="T6" fmla="*/ 186 w 205"/>
                <a:gd name="T7" fmla="*/ 24 h 212"/>
                <a:gd name="T8" fmla="*/ 187 w 205"/>
                <a:gd name="T9" fmla="*/ 25 h 212"/>
                <a:gd name="T10" fmla="*/ 190 w 205"/>
                <a:gd name="T11" fmla="*/ 31 h 212"/>
                <a:gd name="T12" fmla="*/ 194 w 205"/>
                <a:gd name="T13" fmla="*/ 39 h 212"/>
                <a:gd name="T14" fmla="*/ 198 w 205"/>
                <a:gd name="T15" fmla="*/ 48 h 212"/>
                <a:gd name="T16" fmla="*/ 202 w 205"/>
                <a:gd name="T17" fmla="*/ 62 h 212"/>
                <a:gd name="T18" fmla="*/ 205 w 205"/>
                <a:gd name="T19" fmla="*/ 76 h 212"/>
                <a:gd name="T20" fmla="*/ 205 w 205"/>
                <a:gd name="T21" fmla="*/ 92 h 212"/>
                <a:gd name="T22" fmla="*/ 203 w 205"/>
                <a:gd name="T23" fmla="*/ 110 h 212"/>
                <a:gd name="T24" fmla="*/ 196 w 205"/>
                <a:gd name="T25" fmla="*/ 129 h 212"/>
                <a:gd name="T26" fmla="*/ 187 w 205"/>
                <a:gd name="T27" fmla="*/ 149 h 212"/>
                <a:gd name="T28" fmla="*/ 172 w 205"/>
                <a:gd name="T29" fmla="*/ 170 h 212"/>
                <a:gd name="T30" fmla="*/ 151 w 205"/>
                <a:gd name="T31" fmla="*/ 189 h 212"/>
                <a:gd name="T32" fmla="*/ 124 w 205"/>
                <a:gd name="T33" fmla="*/ 210 h 212"/>
                <a:gd name="T34" fmla="*/ 122 w 205"/>
                <a:gd name="T35" fmla="*/ 210 h 212"/>
                <a:gd name="T36" fmla="*/ 116 w 205"/>
                <a:gd name="T37" fmla="*/ 211 h 212"/>
                <a:gd name="T38" fmla="*/ 105 w 205"/>
                <a:gd name="T39" fmla="*/ 212 h 212"/>
                <a:gd name="T40" fmla="*/ 93 w 205"/>
                <a:gd name="T41" fmla="*/ 210 h 212"/>
                <a:gd name="T42" fmla="*/ 78 w 205"/>
                <a:gd name="T43" fmla="*/ 206 h 212"/>
                <a:gd name="T44" fmla="*/ 61 w 205"/>
                <a:gd name="T45" fmla="*/ 199 h 212"/>
                <a:gd name="T46" fmla="*/ 44 w 205"/>
                <a:gd name="T47" fmla="*/ 185 h 212"/>
                <a:gd name="T48" fmla="*/ 26 w 205"/>
                <a:gd name="T49" fmla="*/ 165 h 212"/>
                <a:gd name="T50" fmla="*/ 24 w 205"/>
                <a:gd name="T51" fmla="*/ 164 h 212"/>
                <a:gd name="T52" fmla="*/ 20 w 205"/>
                <a:gd name="T53" fmla="*/ 159 h 212"/>
                <a:gd name="T54" fmla="*/ 13 w 205"/>
                <a:gd name="T55" fmla="*/ 151 h 212"/>
                <a:gd name="T56" fmla="*/ 7 w 205"/>
                <a:gd name="T57" fmla="*/ 139 h 212"/>
                <a:gd name="T58" fmla="*/ 2 w 205"/>
                <a:gd name="T59" fmla="*/ 127 h 212"/>
                <a:gd name="T60" fmla="*/ 0 w 205"/>
                <a:gd name="T61" fmla="*/ 111 h 212"/>
                <a:gd name="T62" fmla="*/ 2 w 205"/>
                <a:gd name="T63" fmla="*/ 94 h 212"/>
                <a:gd name="T64" fmla="*/ 10 w 205"/>
                <a:gd name="T65" fmla="*/ 76 h 212"/>
                <a:gd name="T66" fmla="*/ 12 w 205"/>
                <a:gd name="T67" fmla="*/ 74 h 212"/>
                <a:gd name="T68" fmla="*/ 17 w 205"/>
                <a:gd name="T69" fmla="*/ 68 h 212"/>
                <a:gd name="T70" fmla="*/ 24 w 205"/>
                <a:gd name="T71" fmla="*/ 60 h 212"/>
                <a:gd name="T72" fmla="*/ 34 w 205"/>
                <a:gd name="T73" fmla="*/ 49 h 212"/>
                <a:gd name="T74" fmla="*/ 47 w 205"/>
                <a:gd name="T75" fmla="*/ 38 h 212"/>
                <a:gd name="T76" fmla="*/ 60 w 205"/>
                <a:gd name="T77" fmla="*/ 27 h 212"/>
                <a:gd name="T78" fmla="*/ 76 w 205"/>
                <a:gd name="T79" fmla="*/ 17 h 212"/>
                <a:gd name="T80" fmla="*/ 93 w 205"/>
                <a:gd name="T81" fmla="*/ 8 h 212"/>
                <a:gd name="T82" fmla="*/ 112 w 205"/>
                <a:gd name="T83" fmla="*/ 2 h 212"/>
                <a:gd name="T84" fmla="*/ 129 w 205"/>
                <a:gd name="T8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5" h="212">
                  <a:moveTo>
                    <a:pt x="129" y="0"/>
                  </a:moveTo>
                  <a:lnTo>
                    <a:pt x="148" y="2"/>
                  </a:lnTo>
                  <a:lnTo>
                    <a:pt x="168" y="10"/>
                  </a:lnTo>
                  <a:lnTo>
                    <a:pt x="186" y="24"/>
                  </a:lnTo>
                  <a:lnTo>
                    <a:pt x="187" y="25"/>
                  </a:lnTo>
                  <a:lnTo>
                    <a:pt x="190" y="31"/>
                  </a:lnTo>
                  <a:lnTo>
                    <a:pt x="194" y="39"/>
                  </a:lnTo>
                  <a:lnTo>
                    <a:pt x="198" y="48"/>
                  </a:lnTo>
                  <a:lnTo>
                    <a:pt x="202" y="62"/>
                  </a:lnTo>
                  <a:lnTo>
                    <a:pt x="205" y="76"/>
                  </a:lnTo>
                  <a:lnTo>
                    <a:pt x="205" y="92"/>
                  </a:lnTo>
                  <a:lnTo>
                    <a:pt x="203" y="110"/>
                  </a:lnTo>
                  <a:lnTo>
                    <a:pt x="196" y="129"/>
                  </a:lnTo>
                  <a:lnTo>
                    <a:pt x="187" y="149"/>
                  </a:lnTo>
                  <a:lnTo>
                    <a:pt x="172" y="170"/>
                  </a:lnTo>
                  <a:lnTo>
                    <a:pt x="151" y="189"/>
                  </a:lnTo>
                  <a:lnTo>
                    <a:pt x="124" y="210"/>
                  </a:lnTo>
                  <a:lnTo>
                    <a:pt x="122" y="210"/>
                  </a:lnTo>
                  <a:lnTo>
                    <a:pt x="116" y="211"/>
                  </a:lnTo>
                  <a:lnTo>
                    <a:pt x="105" y="212"/>
                  </a:lnTo>
                  <a:lnTo>
                    <a:pt x="93" y="210"/>
                  </a:lnTo>
                  <a:lnTo>
                    <a:pt x="78" y="206"/>
                  </a:lnTo>
                  <a:lnTo>
                    <a:pt x="61" y="199"/>
                  </a:lnTo>
                  <a:lnTo>
                    <a:pt x="44" y="185"/>
                  </a:lnTo>
                  <a:lnTo>
                    <a:pt x="26" y="165"/>
                  </a:lnTo>
                  <a:lnTo>
                    <a:pt x="24" y="164"/>
                  </a:lnTo>
                  <a:lnTo>
                    <a:pt x="20" y="159"/>
                  </a:lnTo>
                  <a:lnTo>
                    <a:pt x="13" y="151"/>
                  </a:lnTo>
                  <a:lnTo>
                    <a:pt x="7" y="139"/>
                  </a:lnTo>
                  <a:lnTo>
                    <a:pt x="2" y="127"/>
                  </a:lnTo>
                  <a:lnTo>
                    <a:pt x="0" y="111"/>
                  </a:lnTo>
                  <a:lnTo>
                    <a:pt x="2" y="94"/>
                  </a:lnTo>
                  <a:lnTo>
                    <a:pt x="10" y="76"/>
                  </a:lnTo>
                  <a:lnTo>
                    <a:pt x="12" y="74"/>
                  </a:lnTo>
                  <a:lnTo>
                    <a:pt x="17" y="68"/>
                  </a:lnTo>
                  <a:lnTo>
                    <a:pt x="24" y="60"/>
                  </a:lnTo>
                  <a:lnTo>
                    <a:pt x="34" y="49"/>
                  </a:lnTo>
                  <a:lnTo>
                    <a:pt x="47" y="38"/>
                  </a:lnTo>
                  <a:lnTo>
                    <a:pt x="60" y="27"/>
                  </a:lnTo>
                  <a:lnTo>
                    <a:pt x="76" y="17"/>
                  </a:lnTo>
                  <a:lnTo>
                    <a:pt x="93" y="8"/>
                  </a:lnTo>
                  <a:lnTo>
                    <a:pt x="112" y="2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chemeClr val="bg1">
                <a:alpha val="53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9115426" y="3943350"/>
              <a:ext cx="274638" cy="269875"/>
            </a:xfrm>
            <a:custGeom>
              <a:avLst/>
              <a:gdLst>
                <a:gd name="T0" fmla="*/ 99 w 173"/>
                <a:gd name="T1" fmla="*/ 0 h 170"/>
                <a:gd name="T2" fmla="*/ 113 w 173"/>
                <a:gd name="T3" fmla="*/ 1 h 170"/>
                <a:gd name="T4" fmla="*/ 126 w 173"/>
                <a:gd name="T5" fmla="*/ 4 h 170"/>
                <a:gd name="T6" fmla="*/ 136 w 173"/>
                <a:gd name="T7" fmla="*/ 8 h 170"/>
                <a:gd name="T8" fmla="*/ 145 w 173"/>
                <a:gd name="T9" fmla="*/ 15 h 170"/>
                <a:gd name="T10" fmla="*/ 152 w 173"/>
                <a:gd name="T11" fmla="*/ 20 h 170"/>
                <a:gd name="T12" fmla="*/ 156 w 173"/>
                <a:gd name="T13" fmla="*/ 25 h 170"/>
                <a:gd name="T14" fmla="*/ 159 w 173"/>
                <a:gd name="T15" fmla="*/ 28 h 170"/>
                <a:gd name="T16" fmla="*/ 160 w 173"/>
                <a:gd name="T17" fmla="*/ 30 h 170"/>
                <a:gd name="T18" fmla="*/ 170 w 173"/>
                <a:gd name="T19" fmla="*/ 50 h 170"/>
                <a:gd name="T20" fmla="*/ 173 w 173"/>
                <a:gd name="T21" fmla="*/ 68 h 170"/>
                <a:gd name="T22" fmla="*/ 171 w 173"/>
                <a:gd name="T23" fmla="*/ 86 h 170"/>
                <a:gd name="T24" fmla="*/ 165 w 173"/>
                <a:gd name="T25" fmla="*/ 102 h 170"/>
                <a:gd name="T26" fmla="*/ 155 w 173"/>
                <a:gd name="T27" fmla="*/ 115 h 170"/>
                <a:gd name="T28" fmla="*/ 143 w 173"/>
                <a:gd name="T29" fmla="*/ 128 h 170"/>
                <a:gd name="T30" fmla="*/ 130 w 173"/>
                <a:gd name="T31" fmla="*/ 139 h 170"/>
                <a:gd name="T32" fmla="*/ 116 w 173"/>
                <a:gd name="T33" fmla="*/ 149 h 170"/>
                <a:gd name="T34" fmla="*/ 103 w 173"/>
                <a:gd name="T35" fmla="*/ 156 h 170"/>
                <a:gd name="T36" fmla="*/ 90 w 173"/>
                <a:gd name="T37" fmla="*/ 162 h 170"/>
                <a:gd name="T38" fmla="*/ 81 w 173"/>
                <a:gd name="T39" fmla="*/ 166 h 170"/>
                <a:gd name="T40" fmla="*/ 75 w 173"/>
                <a:gd name="T41" fmla="*/ 169 h 170"/>
                <a:gd name="T42" fmla="*/ 73 w 173"/>
                <a:gd name="T43" fmla="*/ 170 h 170"/>
                <a:gd name="T44" fmla="*/ 46 w 173"/>
                <a:gd name="T45" fmla="*/ 156 h 170"/>
                <a:gd name="T46" fmla="*/ 28 w 173"/>
                <a:gd name="T47" fmla="*/ 141 h 170"/>
                <a:gd name="T48" fmla="*/ 15 w 173"/>
                <a:gd name="T49" fmla="*/ 127 h 170"/>
                <a:gd name="T50" fmla="*/ 7 w 173"/>
                <a:gd name="T51" fmla="*/ 112 h 170"/>
                <a:gd name="T52" fmla="*/ 1 w 173"/>
                <a:gd name="T53" fmla="*/ 98 h 170"/>
                <a:gd name="T54" fmla="*/ 0 w 173"/>
                <a:gd name="T55" fmla="*/ 85 h 170"/>
                <a:gd name="T56" fmla="*/ 0 w 173"/>
                <a:gd name="T57" fmla="*/ 73 h 170"/>
                <a:gd name="T58" fmla="*/ 3 w 173"/>
                <a:gd name="T59" fmla="*/ 64 h 170"/>
                <a:gd name="T60" fmla="*/ 6 w 173"/>
                <a:gd name="T61" fmla="*/ 57 h 170"/>
                <a:gd name="T62" fmla="*/ 8 w 173"/>
                <a:gd name="T63" fmla="*/ 51 h 170"/>
                <a:gd name="T64" fmla="*/ 9 w 173"/>
                <a:gd name="T65" fmla="*/ 50 h 170"/>
                <a:gd name="T66" fmla="*/ 46 w 173"/>
                <a:gd name="T67" fmla="*/ 20 h 170"/>
                <a:gd name="T68" fmla="*/ 65 w 173"/>
                <a:gd name="T69" fmla="*/ 10 h 170"/>
                <a:gd name="T70" fmla="*/ 83 w 173"/>
                <a:gd name="T71" fmla="*/ 2 h 170"/>
                <a:gd name="T72" fmla="*/ 99 w 173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3" h="170">
                  <a:moveTo>
                    <a:pt x="99" y="0"/>
                  </a:moveTo>
                  <a:lnTo>
                    <a:pt x="113" y="1"/>
                  </a:lnTo>
                  <a:lnTo>
                    <a:pt x="126" y="4"/>
                  </a:lnTo>
                  <a:lnTo>
                    <a:pt x="136" y="8"/>
                  </a:lnTo>
                  <a:lnTo>
                    <a:pt x="145" y="15"/>
                  </a:lnTo>
                  <a:lnTo>
                    <a:pt x="152" y="20"/>
                  </a:lnTo>
                  <a:lnTo>
                    <a:pt x="156" y="25"/>
                  </a:lnTo>
                  <a:lnTo>
                    <a:pt x="159" y="28"/>
                  </a:lnTo>
                  <a:lnTo>
                    <a:pt x="160" y="30"/>
                  </a:lnTo>
                  <a:lnTo>
                    <a:pt x="170" y="50"/>
                  </a:lnTo>
                  <a:lnTo>
                    <a:pt x="173" y="68"/>
                  </a:lnTo>
                  <a:lnTo>
                    <a:pt x="171" y="86"/>
                  </a:lnTo>
                  <a:lnTo>
                    <a:pt x="165" y="102"/>
                  </a:lnTo>
                  <a:lnTo>
                    <a:pt x="155" y="115"/>
                  </a:lnTo>
                  <a:lnTo>
                    <a:pt x="143" y="128"/>
                  </a:lnTo>
                  <a:lnTo>
                    <a:pt x="130" y="139"/>
                  </a:lnTo>
                  <a:lnTo>
                    <a:pt x="116" y="149"/>
                  </a:lnTo>
                  <a:lnTo>
                    <a:pt x="103" y="156"/>
                  </a:lnTo>
                  <a:lnTo>
                    <a:pt x="90" y="162"/>
                  </a:lnTo>
                  <a:lnTo>
                    <a:pt x="81" y="166"/>
                  </a:lnTo>
                  <a:lnTo>
                    <a:pt x="75" y="169"/>
                  </a:lnTo>
                  <a:lnTo>
                    <a:pt x="73" y="170"/>
                  </a:lnTo>
                  <a:lnTo>
                    <a:pt x="46" y="156"/>
                  </a:lnTo>
                  <a:lnTo>
                    <a:pt x="28" y="141"/>
                  </a:lnTo>
                  <a:lnTo>
                    <a:pt x="15" y="127"/>
                  </a:lnTo>
                  <a:lnTo>
                    <a:pt x="7" y="112"/>
                  </a:lnTo>
                  <a:lnTo>
                    <a:pt x="1" y="98"/>
                  </a:lnTo>
                  <a:lnTo>
                    <a:pt x="0" y="85"/>
                  </a:lnTo>
                  <a:lnTo>
                    <a:pt x="0" y="73"/>
                  </a:lnTo>
                  <a:lnTo>
                    <a:pt x="3" y="64"/>
                  </a:lnTo>
                  <a:lnTo>
                    <a:pt x="6" y="57"/>
                  </a:lnTo>
                  <a:lnTo>
                    <a:pt x="8" y="51"/>
                  </a:lnTo>
                  <a:lnTo>
                    <a:pt x="9" y="50"/>
                  </a:lnTo>
                  <a:lnTo>
                    <a:pt x="46" y="20"/>
                  </a:lnTo>
                  <a:lnTo>
                    <a:pt x="65" y="10"/>
                  </a:lnTo>
                  <a:lnTo>
                    <a:pt x="83" y="2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chemeClr val="bg1">
                <a:alpha val="53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7758113" y="3208338"/>
              <a:ext cx="25400" cy="33338"/>
            </a:xfrm>
            <a:custGeom>
              <a:avLst/>
              <a:gdLst>
                <a:gd name="T0" fmla="*/ 0 w 16"/>
                <a:gd name="T1" fmla="*/ 0 h 21"/>
                <a:gd name="T2" fmla="*/ 4 w 16"/>
                <a:gd name="T3" fmla="*/ 5 h 21"/>
                <a:gd name="T4" fmla="*/ 10 w 16"/>
                <a:gd name="T5" fmla="*/ 9 h 21"/>
                <a:gd name="T6" fmla="*/ 16 w 16"/>
                <a:gd name="T7" fmla="*/ 12 h 21"/>
                <a:gd name="T8" fmla="*/ 12 w 16"/>
                <a:gd name="T9" fmla="*/ 16 h 21"/>
                <a:gd name="T10" fmla="*/ 10 w 16"/>
                <a:gd name="T11" fmla="*/ 18 h 21"/>
                <a:gd name="T12" fmla="*/ 7 w 16"/>
                <a:gd name="T13" fmla="*/ 20 h 21"/>
                <a:gd name="T14" fmla="*/ 4 w 16"/>
                <a:gd name="T15" fmla="*/ 21 h 21"/>
                <a:gd name="T16" fmla="*/ 3 w 16"/>
                <a:gd name="T17" fmla="*/ 20 h 21"/>
                <a:gd name="T18" fmla="*/ 2 w 16"/>
                <a:gd name="T19" fmla="*/ 19 h 21"/>
                <a:gd name="T20" fmla="*/ 1 w 16"/>
                <a:gd name="T21" fmla="*/ 12 h 21"/>
                <a:gd name="T22" fmla="*/ 0 w 16"/>
                <a:gd name="T2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1">
                  <a:moveTo>
                    <a:pt x="0" y="0"/>
                  </a:moveTo>
                  <a:lnTo>
                    <a:pt x="4" y="5"/>
                  </a:lnTo>
                  <a:lnTo>
                    <a:pt x="10" y="9"/>
                  </a:lnTo>
                  <a:lnTo>
                    <a:pt x="16" y="12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7" y="20"/>
                  </a:lnTo>
                  <a:lnTo>
                    <a:pt x="4" y="21"/>
                  </a:lnTo>
                  <a:lnTo>
                    <a:pt x="3" y="20"/>
                  </a:lnTo>
                  <a:lnTo>
                    <a:pt x="2" y="19"/>
                  </a:lnTo>
                  <a:lnTo>
                    <a:pt x="1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B0A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2"/>
          <a:srcRect l="41816" t="6038" b="14340"/>
          <a:stretch>
            <a:fillRect/>
          </a:stretch>
        </p:blipFill>
        <p:spPr bwMode="auto">
          <a:xfrm>
            <a:off x="189781" y="2605178"/>
            <a:ext cx="4043082" cy="311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AE79151-5E43-4561-A4F9-8F5BD4309E32}"/>
              </a:ext>
            </a:extLst>
          </p:cNvPr>
          <p:cNvGrpSpPr/>
          <p:nvPr/>
        </p:nvGrpSpPr>
        <p:grpSpPr>
          <a:xfrm>
            <a:off x="8933396" y="1"/>
            <a:ext cx="3263215" cy="1756338"/>
            <a:chOff x="4990697" y="0"/>
            <a:chExt cx="7201303" cy="3875906"/>
          </a:xfrm>
        </p:grpSpPr>
        <p:sp>
          <p:nvSpPr>
            <p:cNvPr id="113" name="Freeform: Shape 3">
              <a:extLst>
                <a:ext uri="{FF2B5EF4-FFF2-40B4-BE49-F238E27FC236}">
                  <a16:creationId xmlns:a16="http://schemas.microsoft.com/office/drawing/2014/main" id="{0C6C69B4-1FC6-4C5A-A24F-B970243F3BC9}"/>
                </a:ext>
              </a:extLst>
            </p:cNvPr>
            <p:cNvSpPr/>
            <p:nvPr/>
          </p:nvSpPr>
          <p:spPr>
            <a:xfrm>
              <a:off x="4990697" y="0"/>
              <a:ext cx="7201303" cy="3875906"/>
            </a:xfrm>
            <a:custGeom>
              <a:avLst/>
              <a:gdLst>
                <a:gd name="connsiteX0" fmla="*/ 0 w 7398714"/>
                <a:gd name="connsiteY0" fmla="*/ 0 h 3982157"/>
                <a:gd name="connsiteX1" fmla="*/ 7398714 w 7398714"/>
                <a:gd name="connsiteY1" fmla="*/ 0 h 3982157"/>
                <a:gd name="connsiteX2" fmla="*/ 7398714 w 7398714"/>
                <a:gd name="connsiteY2" fmla="*/ 3231901 h 3982157"/>
                <a:gd name="connsiteX3" fmla="*/ 7236541 w 7398714"/>
                <a:gd name="connsiteY3" fmla="*/ 3334488 h 3982157"/>
                <a:gd name="connsiteX4" fmla="*/ 4803260 w 7398714"/>
                <a:gd name="connsiteY4" fmla="*/ 3982157 h 3982157"/>
                <a:gd name="connsiteX5" fmla="*/ 14084 w 7398714"/>
                <a:gd name="connsiteY5" fmla="*/ 78866 h 398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98714" h="3982157">
                  <a:moveTo>
                    <a:pt x="0" y="0"/>
                  </a:moveTo>
                  <a:lnTo>
                    <a:pt x="7398714" y="0"/>
                  </a:lnTo>
                  <a:lnTo>
                    <a:pt x="7398714" y="3231901"/>
                  </a:lnTo>
                  <a:lnTo>
                    <a:pt x="7236541" y="3334488"/>
                  </a:lnTo>
                  <a:cubicBezTo>
                    <a:pt x="6519993" y="3746514"/>
                    <a:pt x="5689145" y="3982157"/>
                    <a:pt x="4803260" y="3982157"/>
                  </a:cubicBezTo>
                  <a:cubicBezTo>
                    <a:pt x="2440900" y="3982157"/>
                    <a:pt x="469918" y="2306470"/>
                    <a:pt x="14084" y="78866"/>
                  </a:cubicBezTo>
                  <a:close/>
                </a:path>
              </a:pathLst>
            </a:custGeom>
            <a:solidFill>
              <a:srgbClr val="1833BB"/>
            </a:solidFill>
            <a:ln w="12700" cap="flat" cmpd="sng" algn="ctr">
              <a:noFill/>
              <a:prstDash val="solid"/>
              <a:miter lim="800000"/>
            </a:ln>
            <a:effectLst>
              <a:innerShdw blurRad="266700" dist="50800" dir="5400000">
                <a:prstClr val="black">
                  <a:alpha val="50000"/>
                </a:prstClr>
              </a:inn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114" name="Freeform: Shape 4">
              <a:extLst>
                <a:ext uri="{FF2B5EF4-FFF2-40B4-BE49-F238E27FC236}">
                  <a16:creationId xmlns:a16="http://schemas.microsoft.com/office/drawing/2014/main" id="{F41F9A20-DC9E-4896-B9EC-B1CB4FFF2806}"/>
                </a:ext>
              </a:extLst>
            </p:cNvPr>
            <p:cNvSpPr/>
            <p:nvPr/>
          </p:nvSpPr>
          <p:spPr>
            <a:xfrm>
              <a:off x="7573969" y="1"/>
              <a:ext cx="4618031" cy="2962123"/>
            </a:xfrm>
            <a:custGeom>
              <a:avLst/>
              <a:gdLst>
                <a:gd name="connsiteX0" fmla="*/ 0 w 4618031"/>
                <a:gd name="connsiteY0" fmla="*/ 0 h 2962123"/>
                <a:gd name="connsiteX1" fmla="*/ 4618031 w 4618031"/>
                <a:gd name="connsiteY1" fmla="*/ 0 h 2962123"/>
                <a:gd name="connsiteX2" fmla="*/ 4618031 w 4618031"/>
                <a:gd name="connsiteY2" fmla="*/ 2561271 h 2962123"/>
                <a:gd name="connsiteX3" fmla="*/ 4494172 w 4618031"/>
                <a:gd name="connsiteY3" fmla="*/ 2630992 h 2962123"/>
                <a:gd name="connsiteX4" fmla="*/ 3097511 w 4618031"/>
                <a:gd name="connsiteY4" fmla="*/ 2962123 h 2962123"/>
                <a:gd name="connsiteX5" fmla="*/ 8829 w 4618031"/>
                <a:gd name="connsiteY5" fmla="*/ 174851 h 296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8031" h="2962123">
                  <a:moveTo>
                    <a:pt x="0" y="0"/>
                  </a:moveTo>
                  <a:lnTo>
                    <a:pt x="4618031" y="0"/>
                  </a:lnTo>
                  <a:lnTo>
                    <a:pt x="4618031" y="2561271"/>
                  </a:lnTo>
                  <a:lnTo>
                    <a:pt x="4494172" y="2630992"/>
                  </a:lnTo>
                  <a:cubicBezTo>
                    <a:pt x="4074344" y="2842816"/>
                    <a:pt x="3599860" y="2962123"/>
                    <a:pt x="3097511" y="2962123"/>
                  </a:cubicBezTo>
                  <a:cubicBezTo>
                    <a:pt x="1489994" y="2962123"/>
                    <a:pt x="167822" y="1740421"/>
                    <a:pt x="8829" y="17485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1833BB">
                    <a:lumMod val="75000"/>
                  </a:srgbClr>
                </a:gs>
                <a:gs pos="100000">
                  <a:srgbClr val="1833BB">
                    <a:lumMod val="75000"/>
                    <a:alpha val="0"/>
                  </a:srgbClr>
                </a:gs>
              </a:gsLst>
              <a:lin ang="162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</p:grpSp>
      <p:sp>
        <p:nvSpPr>
          <p:cNvPr id="115" name="Rectangle 431">
            <a:extLst>
              <a:ext uri="{FF2B5EF4-FFF2-40B4-BE49-F238E27FC236}">
                <a16:creationId xmlns:a16="http://schemas.microsoft.com/office/drawing/2014/main" id="{894FC5CD-4D48-49FC-B80E-ED4FC279F6EE}"/>
              </a:ext>
            </a:extLst>
          </p:cNvPr>
          <p:cNvSpPr/>
          <p:nvPr/>
        </p:nvSpPr>
        <p:spPr>
          <a:xfrm>
            <a:off x="361464" y="1035769"/>
            <a:ext cx="4147894" cy="1287212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pPr defTabSz="1218987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business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looking for an employee and the app immediately suggests suitable candidates!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431">
            <a:extLst>
              <a:ext uri="{FF2B5EF4-FFF2-40B4-BE49-F238E27FC236}">
                <a16:creationId xmlns:a16="http://schemas.microsoft.com/office/drawing/2014/main" id="{AB15E711-07E6-4C2D-93FD-D526489E8C87}"/>
              </a:ext>
            </a:extLst>
          </p:cNvPr>
          <p:cNvSpPr/>
          <p:nvPr/>
        </p:nvSpPr>
        <p:spPr>
          <a:xfrm>
            <a:off x="6505132" y="5611996"/>
            <a:ext cx="3907865" cy="871713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pPr algn="ctr" defTabSz="1218987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Both parties can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agree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conduct an interview in real time! 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8" name="Rectangle 431">
            <a:extLst>
              <a:ext uri="{FF2B5EF4-FFF2-40B4-BE49-F238E27FC236}">
                <a16:creationId xmlns:a16="http://schemas.microsoft.com/office/drawing/2014/main" id="{8865BAFC-96B1-4E43-BB98-0C19EF0A9E65}"/>
              </a:ext>
            </a:extLst>
          </p:cNvPr>
          <p:cNvSpPr/>
          <p:nvPr/>
        </p:nvSpPr>
        <p:spPr>
          <a:xfrm>
            <a:off x="6749168" y="1625563"/>
            <a:ext cx="3203374" cy="1287212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pPr defTabSz="1218987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Candidates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immediately notified that the business is interested in them!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9" name="Rectangle 431">
            <a:extLst>
              <a:ext uri="{FF2B5EF4-FFF2-40B4-BE49-F238E27FC236}">
                <a16:creationId xmlns:a16="http://schemas.microsoft.com/office/drawing/2014/main" id="{AE5AB9A4-01FB-4D24-8FB0-F8EE60C5794E}"/>
              </a:ext>
            </a:extLst>
          </p:cNvPr>
          <p:cNvSpPr/>
          <p:nvPr/>
        </p:nvSpPr>
        <p:spPr>
          <a:xfrm>
            <a:off x="4192932" y="3447251"/>
            <a:ext cx="3458698" cy="1702710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pPr algn="ctr" defTabSz="1218987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Similarly, each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business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immediately notified when candidates have expressed interest in them!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0" name="Title 1">
            <a:extLst>
              <a:ext uri="{FF2B5EF4-FFF2-40B4-BE49-F238E27FC236}">
                <a16:creationId xmlns:a16="http://schemas.microsoft.com/office/drawing/2014/main" id="{CC089F99-1460-42AF-A1EA-6D2F1B2933AA}"/>
              </a:ext>
            </a:extLst>
          </p:cNvPr>
          <p:cNvSpPr txBox="1">
            <a:spLocks/>
          </p:cNvSpPr>
          <p:nvPr/>
        </p:nvSpPr>
        <p:spPr>
          <a:xfrm>
            <a:off x="368543" y="359849"/>
            <a:ext cx="3706192" cy="4151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1833BB"/>
                </a:solidFill>
                <a:effectLst/>
                <a:uLnTx/>
                <a:uFillTx/>
                <a:latin typeface="Segoe UI"/>
                <a:ea typeface="+mj-ea"/>
                <a:cs typeface="Segoe UI"/>
              </a:rPr>
              <a:t>JOBmatch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833BB"/>
              </a:solidFill>
              <a:effectLst/>
              <a:uLnTx/>
              <a:uFillTx/>
              <a:latin typeface="Segoe UI"/>
              <a:ea typeface="+mj-ea"/>
              <a:cs typeface="Segoe UI"/>
            </a:endParaRPr>
          </a:p>
        </p:txBody>
      </p:sp>
      <p:cxnSp>
        <p:nvCxnSpPr>
          <p:cNvPr id="34" name="Straight Connector 80">
            <a:extLst>
              <a:ext uri="{FF2B5EF4-FFF2-40B4-BE49-F238E27FC236}">
                <a16:creationId xmlns:a16="http://schemas.microsoft.com/office/drawing/2014/main" id="{5DC9308A-7A61-4D5C-B38B-6EEA6EE588D7}"/>
              </a:ext>
            </a:extLst>
          </p:cNvPr>
          <p:cNvCxnSpPr>
            <a:cxnSpLocks/>
            <a:endCxn id="35" idx="2"/>
          </p:cNvCxnSpPr>
          <p:nvPr/>
        </p:nvCxnSpPr>
        <p:spPr>
          <a:xfrm>
            <a:off x="4659968" y="1922154"/>
            <a:ext cx="1651061" cy="862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93">
            <a:extLst>
              <a:ext uri="{FF2B5EF4-FFF2-40B4-BE49-F238E27FC236}">
                <a16:creationId xmlns:a16="http://schemas.microsoft.com/office/drawing/2014/main" id="{0DACD835-1C1C-497E-8900-7C74FEE4D446}"/>
              </a:ext>
            </a:extLst>
          </p:cNvPr>
          <p:cNvSpPr/>
          <p:nvPr/>
        </p:nvSpPr>
        <p:spPr>
          <a:xfrm>
            <a:off x="6311029" y="1873732"/>
            <a:ext cx="114096" cy="11409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8" name="Straight Connector 80">
            <a:extLst>
              <a:ext uri="{FF2B5EF4-FFF2-40B4-BE49-F238E27FC236}">
                <a16:creationId xmlns:a16="http://schemas.microsoft.com/office/drawing/2014/main" id="{5DC9308A-7A61-4D5C-B38B-6EEA6EE588D7}"/>
              </a:ext>
            </a:extLst>
          </p:cNvPr>
          <p:cNvCxnSpPr>
            <a:cxnSpLocks/>
          </p:cNvCxnSpPr>
          <p:nvPr/>
        </p:nvCxnSpPr>
        <p:spPr>
          <a:xfrm rot="16200000" flipH="1">
            <a:off x="5984671" y="5445335"/>
            <a:ext cx="507508" cy="44620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93">
            <a:extLst>
              <a:ext uri="{FF2B5EF4-FFF2-40B4-BE49-F238E27FC236}">
                <a16:creationId xmlns:a16="http://schemas.microsoft.com/office/drawing/2014/main" id="{0DACD835-1C1C-497E-8900-7C74FEE4D446}"/>
              </a:ext>
            </a:extLst>
          </p:cNvPr>
          <p:cNvSpPr/>
          <p:nvPr/>
        </p:nvSpPr>
        <p:spPr>
          <a:xfrm>
            <a:off x="6391036" y="5896518"/>
            <a:ext cx="114096" cy="11409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51" name="Straight Connector 80">
            <a:extLst>
              <a:ext uri="{FF2B5EF4-FFF2-40B4-BE49-F238E27FC236}">
                <a16:creationId xmlns:a16="http://schemas.microsoft.com/office/drawing/2014/main" id="{5DC9308A-7A61-4D5C-B38B-6EEA6EE588D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875932" y="3039041"/>
            <a:ext cx="519954" cy="46616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93">
            <a:extLst>
              <a:ext uri="{FF2B5EF4-FFF2-40B4-BE49-F238E27FC236}">
                <a16:creationId xmlns:a16="http://schemas.microsoft.com/office/drawing/2014/main" id="{0DACD835-1C1C-497E-8900-7C74FEE4D446}"/>
              </a:ext>
            </a:extLst>
          </p:cNvPr>
          <p:cNvSpPr/>
          <p:nvPr/>
        </p:nvSpPr>
        <p:spPr>
          <a:xfrm>
            <a:off x="6785484" y="3502943"/>
            <a:ext cx="114096" cy="11409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5" name="Εικόνα 14">
            <a:extLst>
              <a:ext uri="{FF2B5EF4-FFF2-40B4-BE49-F238E27FC236}">
                <a16:creationId xmlns:a16="http://schemas.microsoft.com/office/drawing/2014/main" id="{10A7D206-B5FF-4421-87E2-999C4A4D0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8688" y="5758139"/>
            <a:ext cx="1274113" cy="101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4BC0BE3-BF68-4CE1-EE7E-8F49D268F05C}"/>
              </a:ext>
            </a:extLst>
          </p:cNvPr>
          <p:cNvSpPr/>
          <p:nvPr/>
        </p:nvSpPr>
        <p:spPr>
          <a:xfrm>
            <a:off x="17237" y="-6224"/>
            <a:ext cx="12192000" cy="294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32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00E5EF-4A9C-9E61-C4CA-DFAE9093A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314" y="416024"/>
            <a:ext cx="10145422" cy="14720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 err="1"/>
              <a:t>JOBmatch</a:t>
            </a:r>
            <a:r>
              <a:rPr lang="en-US" sz="3200" dirty="0"/>
              <a:t> - Who is it for?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52151A9-C34F-5F8F-D8C6-38F1BFC2818D}"/>
              </a:ext>
            </a:extLst>
          </p:cNvPr>
          <p:cNvSpPr/>
          <p:nvPr/>
        </p:nvSpPr>
        <p:spPr>
          <a:xfrm>
            <a:off x="1012314" y="2364510"/>
            <a:ext cx="4639131" cy="3937000"/>
          </a:xfrm>
          <a:prstGeom prst="roundRect">
            <a:avLst>
              <a:gd name="adj" fmla="val 8878"/>
            </a:avLst>
          </a:prstGeom>
          <a:solidFill>
            <a:schemeClr val="bg1"/>
          </a:solidFill>
          <a:ln>
            <a:noFill/>
          </a:ln>
          <a:effectLst>
            <a:outerShdw blurRad="215900" dist="381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07D40AE-ACB2-0B29-CDB8-BBEF2ABE2520}"/>
              </a:ext>
            </a:extLst>
          </p:cNvPr>
          <p:cNvSpPr/>
          <p:nvPr/>
        </p:nvSpPr>
        <p:spPr>
          <a:xfrm>
            <a:off x="6071606" y="2364510"/>
            <a:ext cx="4639131" cy="3937000"/>
          </a:xfrm>
          <a:prstGeom prst="roundRect">
            <a:avLst>
              <a:gd name="adj" fmla="val 8878"/>
            </a:avLst>
          </a:prstGeom>
          <a:solidFill>
            <a:schemeClr val="bg1"/>
          </a:solidFill>
          <a:ln>
            <a:noFill/>
          </a:ln>
          <a:effectLst>
            <a:outerShdw blurRad="215900" dist="381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6FD235-0CBC-3033-74FE-D04989ACA4C8}"/>
              </a:ext>
            </a:extLst>
          </p:cNvPr>
          <p:cNvSpPr txBox="1"/>
          <p:nvPr/>
        </p:nvSpPr>
        <p:spPr>
          <a:xfrm>
            <a:off x="1519976" y="4141673"/>
            <a:ext cx="3460556" cy="958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2000" dirty="0">
                <a:solidFill>
                  <a:prstClr val="black"/>
                </a:solidFill>
                <a:cs typeface="Segoe UI" panose="020B0502040204020203" pitchFamily="34" charset="0"/>
              </a:rPr>
              <a:t>Businesses of the tourism and hospitality sector</a:t>
            </a:r>
            <a:endParaRPr kumimoji="0" lang="id-ID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BC2CE2-505C-7356-04C8-1F8AB9078733}"/>
              </a:ext>
            </a:extLst>
          </p:cNvPr>
          <p:cNvSpPr txBox="1"/>
          <p:nvPr/>
        </p:nvSpPr>
        <p:spPr>
          <a:xfrm>
            <a:off x="6570912" y="3838338"/>
            <a:ext cx="3816991" cy="142000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600">
                <a:cs typeface="Segoe UI" panose="020B0502040204020203" pitchFamily="34" charset="0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en-US" sz="2000" dirty="0">
                <a:solidFill>
                  <a:prstClr val="black"/>
                </a:solidFill>
              </a:rPr>
              <a:t>Jobseekers wishing to work in the tourism and hospitality sector</a:t>
            </a:r>
            <a:endParaRPr kumimoji="0" lang="el-GR" sz="200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F4C0C6D-C11F-267D-027F-86F57A1E8FC5}"/>
              </a:ext>
            </a:extLst>
          </p:cNvPr>
          <p:cNvGrpSpPr/>
          <p:nvPr/>
        </p:nvGrpSpPr>
        <p:grpSpPr>
          <a:xfrm>
            <a:off x="2731475" y="2506661"/>
            <a:ext cx="1047840" cy="1047840"/>
            <a:chOff x="4535848" y="585584"/>
            <a:chExt cx="722179" cy="722179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C8AABA7-199F-004A-61E8-AF9093C81735}"/>
                </a:ext>
              </a:extLst>
            </p:cNvPr>
            <p:cNvSpPr/>
            <p:nvPr/>
          </p:nvSpPr>
          <p:spPr>
            <a:xfrm>
              <a:off x="4535848" y="585584"/>
              <a:ext cx="722179" cy="7221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317500" dist="38100" dir="10800000" algn="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642002CE-2FB1-1FA4-B659-C8E2B378DFD0}"/>
                </a:ext>
              </a:extLst>
            </p:cNvPr>
            <p:cNvSpPr/>
            <p:nvPr/>
          </p:nvSpPr>
          <p:spPr>
            <a:xfrm>
              <a:off x="4615635" y="657225"/>
              <a:ext cx="555519" cy="555519"/>
            </a:xfrm>
            <a:prstGeom prst="donut">
              <a:avLst>
                <a:gd name="adj" fmla="val 1002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</p:grpSp>
      <p:sp>
        <p:nvSpPr>
          <p:cNvPr id="26" name="Rectangle: Top Corners Rounded 7">
            <a:extLst>
              <a:ext uri="{FF2B5EF4-FFF2-40B4-BE49-F238E27FC236}">
                <a16:creationId xmlns:a16="http://schemas.microsoft.com/office/drawing/2014/main" id="{C5CFDC4A-F6E4-4BF3-BA51-B8AF3F0239F6}"/>
              </a:ext>
            </a:extLst>
          </p:cNvPr>
          <p:cNvSpPr/>
          <p:nvPr/>
        </p:nvSpPr>
        <p:spPr>
          <a:xfrm>
            <a:off x="7146855" y="5966230"/>
            <a:ext cx="2841269" cy="3352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27" name="Rectangle: Top Corners Rounded 7">
            <a:extLst>
              <a:ext uri="{FF2B5EF4-FFF2-40B4-BE49-F238E27FC236}">
                <a16:creationId xmlns:a16="http://schemas.microsoft.com/office/drawing/2014/main" id="{7C1A5CFA-9BE4-4C8E-B362-F52B39D0695E}"/>
              </a:ext>
            </a:extLst>
          </p:cNvPr>
          <p:cNvSpPr/>
          <p:nvPr/>
        </p:nvSpPr>
        <p:spPr>
          <a:xfrm>
            <a:off x="1834761" y="5966230"/>
            <a:ext cx="2841269" cy="3352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grpSp>
        <p:nvGrpSpPr>
          <p:cNvPr id="30" name="Group 30">
            <a:extLst>
              <a:ext uri="{FF2B5EF4-FFF2-40B4-BE49-F238E27FC236}">
                <a16:creationId xmlns:a16="http://schemas.microsoft.com/office/drawing/2014/main" id="{287D0636-FED7-457F-A5F8-762F153CB141}"/>
              </a:ext>
            </a:extLst>
          </p:cNvPr>
          <p:cNvGrpSpPr/>
          <p:nvPr/>
        </p:nvGrpSpPr>
        <p:grpSpPr>
          <a:xfrm>
            <a:off x="7966205" y="2471675"/>
            <a:ext cx="1047840" cy="1047840"/>
            <a:chOff x="4535848" y="585584"/>
            <a:chExt cx="722179" cy="722179"/>
          </a:xfrm>
        </p:grpSpPr>
        <p:sp>
          <p:nvSpPr>
            <p:cNvPr id="34" name="Oval 27">
              <a:extLst>
                <a:ext uri="{FF2B5EF4-FFF2-40B4-BE49-F238E27FC236}">
                  <a16:creationId xmlns:a16="http://schemas.microsoft.com/office/drawing/2014/main" id="{3D49D205-5080-4147-9DC6-E8DDD88A424C}"/>
                </a:ext>
              </a:extLst>
            </p:cNvPr>
            <p:cNvSpPr/>
            <p:nvPr/>
          </p:nvSpPr>
          <p:spPr>
            <a:xfrm>
              <a:off x="4535848" y="585584"/>
              <a:ext cx="722179" cy="7221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317500" dist="38100" dir="10800000" algn="r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37" name="Circle: Hollow 28">
              <a:extLst>
                <a:ext uri="{FF2B5EF4-FFF2-40B4-BE49-F238E27FC236}">
                  <a16:creationId xmlns:a16="http://schemas.microsoft.com/office/drawing/2014/main" id="{ABAB8BC7-B0A0-4569-902B-33B8FF53C53F}"/>
                </a:ext>
              </a:extLst>
            </p:cNvPr>
            <p:cNvSpPr/>
            <p:nvPr/>
          </p:nvSpPr>
          <p:spPr>
            <a:xfrm>
              <a:off x="4615635" y="657225"/>
              <a:ext cx="555519" cy="555519"/>
            </a:xfrm>
            <a:prstGeom prst="donut">
              <a:avLst>
                <a:gd name="adj" fmla="val 1002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</p:grpSp>
      <p:pic>
        <p:nvPicPr>
          <p:cNvPr id="41" name="Graphic 24" descr="Aperture with solid fill">
            <a:extLst>
              <a:ext uri="{FF2B5EF4-FFF2-40B4-BE49-F238E27FC236}">
                <a16:creationId xmlns:a16="http://schemas.microsoft.com/office/drawing/2014/main" id="{A3898034-4D10-4030-A5DC-20636D4B53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1536" y="2680392"/>
            <a:ext cx="657435" cy="657435"/>
          </a:xfrm>
          <a:prstGeom prst="rect">
            <a:avLst/>
          </a:prstGeom>
        </p:spPr>
      </p:pic>
      <p:pic>
        <p:nvPicPr>
          <p:cNvPr id="42" name="Graphic 24" descr="Aperture with solid fill">
            <a:extLst>
              <a:ext uri="{FF2B5EF4-FFF2-40B4-BE49-F238E27FC236}">
                <a16:creationId xmlns:a16="http://schemas.microsoft.com/office/drawing/2014/main" id="{6D8D13D6-22F7-4634-9207-B5EAD73C89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56265" y="2656474"/>
            <a:ext cx="657435" cy="657435"/>
          </a:xfrm>
          <a:prstGeom prst="rect">
            <a:avLst/>
          </a:prstGeom>
        </p:spPr>
      </p:pic>
      <p:pic>
        <p:nvPicPr>
          <p:cNvPr id="22" name="Εικόνα 21">
            <a:extLst>
              <a:ext uri="{FF2B5EF4-FFF2-40B4-BE49-F238E27FC236}">
                <a16:creationId xmlns:a16="http://schemas.microsoft.com/office/drawing/2014/main" id="{7BD942AE-86CD-4CF8-9030-A278119D52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12577" y="5776698"/>
            <a:ext cx="1274113" cy="1013025"/>
          </a:xfrm>
          <a:prstGeom prst="rect">
            <a:avLst/>
          </a:prstGeom>
        </p:spPr>
      </p:pic>
      <p:grpSp>
        <p:nvGrpSpPr>
          <p:cNvPr id="23" name="Group 2">
            <a:extLst>
              <a:ext uri="{FF2B5EF4-FFF2-40B4-BE49-F238E27FC236}">
                <a16:creationId xmlns:a16="http://schemas.microsoft.com/office/drawing/2014/main" id="{C9000730-16E2-46B4-9F8D-396EE0BA6D1D}"/>
              </a:ext>
            </a:extLst>
          </p:cNvPr>
          <p:cNvGrpSpPr/>
          <p:nvPr/>
        </p:nvGrpSpPr>
        <p:grpSpPr>
          <a:xfrm>
            <a:off x="8933396" y="1"/>
            <a:ext cx="3263215" cy="1756338"/>
            <a:chOff x="4990697" y="0"/>
            <a:chExt cx="7201303" cy="3875906"/>
          </a:xfrm>
        </p:grpSpPr>
        <p:sp>
          <p:nvSpPr>
            <p:cNvPr id="25" name="Freeform: Shape 3">
              <a:extLst>
                <a:ext uri="{FF2B5EF4-FFF2-40B4-BE49-F238E27FC236}">
                  <a16:creationId xmlns:a16="http://schemas.microsoft.com/office/drawing/2014/main" id="{3EDEAC4D-DBDE-41CF-8CF3-F10ADAC04DFB}"/>
                </a:ext>
              </a:extLst>
            </p:cNvPr>
            <p:cNvSpPr/>
            <p:nvPr/>
          </p:nvSpPr>
          <p:spPr>
            <a:xfrm>
              <a:off x="4990697" y="0"/>
              <a:ext cx="7201303" cy="3875906"/>
            </a:xfrm>
            <a:custGeom>
              <a:avLst/>
              <a:gdLst>
                <a:gd name="connsiteX0" fmla="*/ 0 w 7398714"/>
                <a:gd name="connsiteY0" fmla="*/ 0 h 3982157"/>
                <a:gd name="connsiteX1" fmla="*/ 7398714 w 7398714"/>
                <a:gd name="connsiteY1" fmla="*/ 0 h 3982157"/>
                <a:gd name="connsiteX2" fmla="*/ 7398714 w 7398714"/>
                <a:gd name="connsiteY2" fmla="*/ 3231901 h 3982157"/>
                <a:gd name="connsiteX3" fmla="*/ 7236541 w 7398714"/>
                <a:gd name="connsiteY3" fmla="*/ 3334488 h 3982157"/>
                <a:gd name="connsiteX4" fmla="*/ 4803260 w 7398714"/>
                <a:gd name="connsiteY4" fmla="*/ 3982157 h 3982157"/>
                <a:gd name="connsiteX5" fmla="*/ 14084 w 7398714"/>
                <a:gd name="connsiteY5" fmla="*/ 78866 h 398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98714" h="3982157">
                  <a:moveTo>
                    <a:pt x="0" y="0"/>
                  </a:moveTo>
                  <a:lnTo>
                    <a:pt x="7398714" y="0"/>
                  </a:lnTo>
                  <a:lnTo>
                    <a:pt x="7398714" y="3231901"/>
                  </a:lnTo>
                  <a:lnTo>
                    <a:pt x="7236541" y="3334488"/>
                  </a:lnTo>
                  <a:cubicBezTo>
                    <a:pt x="6519993" y="3746514"/>
                    <a:pt x="5689145" y="3982157"/>
                    <a:pt x="4803260" y="3982157"/>
                  </a:cubicBezTo>
                  <a:cubicBezTo>
                    <a:pt x="2440900" y="3982157"/>
                    <a:pt x="469918" y="2306470"/>
                    <a:pt x="14084" y="78866"/>
                  </a:cubicBezTo>
                  <a:close/>
                </a:path>
              </a:pathLst>
            </a:custGeom>
            <a:solidFill>
              <a:srgbClr val="1833BB"/>
            </a:solidFill>
            <a:ln w="12700" cap="flat" cmpd="sng" algn="ctr">
              <a:noFill/>
              <a:prstDash val="solid"/>
              <a:miter lim="800000"/>
            </a:ln>
            <a:effectLst>
              <a:innerShdw blurRad="266700" dist="50800" dir="5400000">
                <a:prstClr val="black">
                  <a:alpha val="50000"/>
                </a:prstClr>
              </a:inn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32" name="Freeform: Shape 4">
              <a:extLst>
                <a:ext uri="{FF2B5EF4-FFF2-40B4-BE49-F238E27FC236}">
                  <a16:creationId xmlns:a16="http://schemas.microsoft.com/office/drawing/2014/main" id="{1F0605FB-207F-4430-ABA6-5D10F30D7D0F}"/>
                </a:ext>
              </a:extLst>
            </p:cNvPr>
            <p:cNvSpPr/>
            <p:nvPr/>
          </p:nvSpPr>
          <p:spPr>
            <a:xfrm>
              <a:off x="7573969" y="1"/>
              <a:ext cx="4618031" cy="2962123"/>
            </a:xfrm>
            <a:custGeom>
              <a:avLst/>
              <a:gdLst>
                <a:gd name="connsiteX0" fmla="*/ 0 w 4618031"/>
                <a:gd name="connsiteY0" fmla="*/ 0 h 2962123"/>
                <a:gd name="connsiteX1" fmla="*/ 4618031 w 4618031"/>
                <a:gd name="connsiteY1" fmla="*/ 0 h 2962123"/>
                <a:gd name="connsiteX2" fmla="*/ 4618031 w 4618031"/>
                <a:gd name="connsiteY2" fmla="*/ 2561271 h 2962123"/>
                <a:gd name="connsiteX3" fmla="*/ 4494172 w 4618031"/>
                <a:gd name="connsiteY3" fmla="*/ 2630992 h 2962123"/>
                <a:gd name="connsiteX4" fmla="*/ 3097511 w 4618031"/>
                <a:gd name="connsiteY4" fmla="*/ 2962123 h 2962123"/>
                <a:gd name="connsiteX5" fmla="*/ 8829 w 4618031"/>
                <a:gd name="connsiteY5" fmla="*/ 174851 h 296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8031" h="2962123">
                  <a:moveTo>
                    <a:pt x="0" y="0"/>
                  </a:moveTo>
                  <a:lnTo>
                    <a:pt x="4618031" y="0"/>
                  </a:lnTo>
                  <a:lnTo>
                    <a:pt x="4618031" y="2561271"/>
                  </a:lnTo>
                  <a:lnTo>
                    <a:pt x="4494172" y="2630992"/>
                  </a:lnTo>
                  <a:cubicBezTo>
                    <a:pt x="4074344" y="2842816"/>
                    <a:pt x="3599860" y="2962123"/>
                    <a:pt x="3097511" y="2962123"/>
                  </a:cubicBezTo>
                  <a:cubicBezTo>
                    <a:pt x="1489994" y="2962123"/>
                    <a:pt x="167822" y="1740421"/>
                    <a:pt x="8829" y="17485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1833BB">
                    <a:lumMod val="75000"/>
                  </a:srgbClr>
                </a:gs>
                <a:gs pos="100000">
                  <a:srgbClr val="1833BB">
                    <a:lumMod val="75000"/>
                    <a:alpha val="0"/>
                  </a:srgbClr>
                </a:gs>
              </a:gsLst>
              <a:lin ang="162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465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9E6BED73-ACC3-252A-B511-2E1E837FCBDF}"/>
              </a:ext>
            </a:extLst>
          </p:cNvPr>
          <p:cNvGrpSpPr/>
          <p:nvPr/>
        </p:nvGrpSpPr>
        <p:grpSpPr>
          <a:xfrm>
            <a:off x="604610" y="1487123"/>
            <a:ext cx="2846460" cy="4058503"/>
            <a:chOff x="306655" y="1775170"/>
            <a:chExt cx="2846460" cy="4347837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BB4876A7-B936-E54D-D86B-AA88983E51BA}"/>
                </a:ext>
              </a:extLst>
            </p:cNvPr>
            <p:cNvSpPr/>
            <p:nvPr/>
          </p:nvSpPr>
          <p:spPr>
            <a:xfrm>
              <a:off x="306655" y="1775170"/>
              <a:ext cx="2846460" cy="4347837"/>
            </a:xfrm>
            <a:prstGeom prst="roundRect">
              <a:avLst>
                <a:gd name="adj" fmla="val 8878"/>
              </a:avLst>
            </a:prstGeom>
            <a:solidFill>
              <a:schemeClr val="bg1"/>
            </a:solidFill>
            <a:ln>
              <a:noFill/>
            </a:ln>
            <a:effectLst>
              <a:outerShdw blurRad="215900" dist="38100" dir="5400000" algn="t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: Top Corners Rounded 56">
              <a:extLst>
                <a:ext uri="{FF2B5EF4-FFF2-40B4-BE49-F238E27FC236}">
                  <a16:creationId xmlns:a16="http://schemas.microsoft.com/office/drawing/2014/main" id="{E8A853C7-4BC9-89A1-35A4-07A9D2F69729}"/>
                </a:ext>
              </a:extLst>
            </p:cNvPr>
            <p:cNvSpPr/>
            <p:nvPr/>
          </p:nvSpPr>
          <p:spPr>
            <a:xfrm>
              <a:off x="306655" y="1775171"/>
              <a:ext cx="2846460" cy="989322"/>
            </a:xfrm>
            <a:prstGeom prst="round2SameRect">
              <a:avLst>
                <a:gd name="adj1" fmla="val 22186"/>
                <a:gd name="adj2" fmla="val 0"/>
              </a:avLst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50D04E4-A44A-2EAA-AF09-84AA96CD74BA}"/>
                </a:ext>
              </a:extLst>
            </p:cNvPr>
            <p:cNvSpPr txBox="1"/>
            <p:nvPr/>
          </p:nvSpPr>
          <p:spPr>
            <a:xfrm>
              <a:off x="482480" y="2060455"/>
              <a:ext cx="17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2000" b="1">
                  <a:solidFill>
                    <a:schemeClr val="accent1"/>
                  </a:solidFill>
                </a:defRPr>
              </a:lvl1pPr>
            </a:lstStyle>
            <a:p>
              <a:pPr algn="l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81927DE-F6A6-DFDB-AE4B-44540BA86B0D}"/>
                </a:ext>
              </a:extLst>
            </p:cNvPr>
            <p:cNvSpPr txBox="1"/>
            <p:nvPr/>
          </p:nvSpPr>
          <p:spPr>
            <a:xfrm>
              <a:off x="839594" y="3073192"/>
              <a:ext cx="2144426" cy="1632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>
                <a:lnSpc>
                  <a:spcPct val="100000"/>
                </a:lnSpc>
                <a:defRPr sz="1600" b="0"/>
              </a:lvl1pPr>
            </a:lstStyle>
            <a:p>
              <a:pPr>
                <a:lnSpc>
                  <a:spcPct val="150000"/>
                </a:lnSpc>
              </a:pPr>
              <a:r>
                <a:rPr lang="en-US" b="1" dirty="0"/>
                <a:t>The well known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/>
                <a:t>labour shortage</a:t>
              </a:r>
              <a:r>
                <a:rPr lang="en-US" dirty="0"/>
                <a:t> in the tourism and hospitality sectors</a:t>
              </a:r>
              <a:endParaRPr lang="el-GR" dirty="0"/>
            </a:p>
          </p:txBody>
        </p:sp>
        <p:pic>
          <p:nvPicPr>
            <p:cNvPr id="19" name="Graphic 18" descr="Circle with left arrow with solid fill">
              <a:extLst>
                <a:ext uri="{FF2B5EF4-FFF2-40B4-BE49-F238E27FC236}">
                  <a16:creationId xmlns:a16="http://schemas.microsoft.com/office/drawing/2014/main" id="{02D3C47B-B7A1-80E3-9461-347224CFA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flipH="1">
              <a:off x="392479" y="3125365"/>
              <a:ext cx="303635" cy="303635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A0C8862-EA38-9ED4-9301-8613440FD61A}"/>
              </a:ext>
            </a:extLst>
          </p:cNvPr>
          <p:cNvGrpSpPr/>
          <p:nvPr/>
        </p:nvGrpSpPr>
        <p:grpSpPr>
          <a:xfrm>
            <a:off x="1912977" y="1487123"/>
            <a:ext cx="4688188" cy="4058503"/>
            <a:chOff x="1615022" y="1775170"/>
            <a:chExt cx="4688188" cy="4347837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9A969078-70B7-BBA3-CFAB-6222D2AC4996}"/>
                </a:ext>
              </a:extLst>
            </p:cNvPr>
            <p:cNvSpPr/>
            <p:nvPr/>
          </p:nvSpPr>
          <p:spPr>
            <a:xfrm>
              <a:off x="3456750" y="1775170"/>
              <a:ext cx="2846460" cy="4347837"/>
            </a:xfrm>
            <a:prstGeom prst="roundRect">
              <a:avLst>
                <a:gd name="adj" fmla="val 8878"/>
              </a:avLst>
            </a:prstGeom>
            <a:solidFill>
              <a:schemeClr val="bg1"/>
            </a:solidFill>
            <a:ln>
              <a:noFill/>
            </a:ln>
            <a:effectLst>
              <a:outerShdw blurRad="215900" dist="38100" dir="5400000" algn="t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: Top Corners Rounded 58">
              <a:extLst>
                <a:ext uri="{FF2B5EF4-FFF2-40B4-BE49-F238E27FC236}">
                  <a16:creationId xmlns:a16="http://schemas.microsoft.com/office/drawing/2014/main" id="{445E7159-35FC-AE80-7D83-AEEDA8C3DE50}"/>
                </a:ext>
              </a:extLst>
            </p:cNvPr>
            <p:cNvSpPr/>
            <p:nvPr/>
          </p:nvSpPr>
          <p:spPr>
            <a:xfrm>
              <a:off x="3456750" y="1775171"/>
              <a:ext cx="2846460" cy="989322"/>
            </a:xfrm>
            <a:prstGeom prst="round2SameRect">
              <a:avLst>
                <a:gd name="adj1" fmla="val 22186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 32">
              <a:extLst>
                <a:ext uri="{FF2B5EF4-FFF2-40B4-BE49-F238E27FC236}">
                  <a16:creationId xmlns:a16="http://schemas.microsoft.com/office/drawing/2014/main" id="{3D81CA29-762F-35CE-8E94-15A3644A3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6130" y="1989383"/>
              <a:ext cx="476457" cy="523856"/>
            </a:xfrm>
            <a:custGeom>
              <a:avLst/>
              <a:gdLst>
                <a:gd name="connsiteX0" fmla="*/ 14486 w 498990"/>
                <a:gd name="connsiteY0" fmla="*/ 479046 h 548630"/>
                <a:gd name="connsiteX1" fmla="*/ 14486 w 498990"/>
                <a:gd name="connsiteY1" fmla="*/ 508810 h 548630"/>
                <a:gd name="connsiteX2" fmla="*/ 39433 w 498990"/>
                <a:gd name="connsiteY2" fmla="*/ 534150 h 548630"/>
                <a:gd name="connsiteX3" fmla="*/ 299772 w 498990"/>
                <a:gd name="connsiteY3" fmla="*/ 534150 h 548630"/>
                <a:gd name="connsiteX4" fmla="*/ 325122 w 498990"/>
                <a:gd name="connsiteY4" fmla="*/ 508810 h 548630"/>
                <a:gd name="connsiteX5" fmla="*/ 325122 w 498990"/>
                <a:gd name="connsiteY5" fmla="*/ 479046 h 548630"/>
                <a:gd name="connsiteX6" fmla="*/ 332727 w 498990"/>
                <a:gd name="connsiteY6" fmla="*/ 234021 h 548630"/>
                <a:gd name="connsiteX7" fmla="*/ 274722 w 498990"/>
                <a:gd name="connsiteY7" fmla="*/ 290455 h 548630"/>
                <a:gd name="connsiteX8" fmla="*/ 332727 w 498990"/>
                <a:gd name="connsiteY8" fmla="*/ 346889 h 548630"/>
                <a:gd name="connsiteX9" fmla="*/ 390732 w 498990"/>
                <a:gd name="connsiteY9" fmla="*/ 290455 h 548630"/>
                <a:gd name="connsiteX10" fmla="*/ 332727 w 498990"/>
                <a:gd name="connsiteY10" fmla="*/ 234021 h 548630"/>
                <a:gd name="connsiteX11" fmla="*/ 332727 w 498990"/>
                <a:gd name="connsiteY11" fmla="*/ 219612 h 548630"/>
                <a:gd name="connsiteX12" fmla="*/ 405133 w 498990"/>
                <a:gd name="connsiteY12" fmla="*/ 290455 h 548630"/>
                <a:gd name="connsiteX13" fmla="*/ 332727 w 498990"/>
                <a:gd name="connsiteY13" fmla="*/ 360898 h 548630"/>
                <a:gd name="connsiteX14" fmla="*/ 260321 w 498990"/>
                <a:gd name="connsiteY14" fmla="*/ 290455 h 548630"/>
                <a:gd name="connsiteX15" fmla="*/ 332727 w 498990"/>
                <a:gd name="connsiteY15" fmla="*/ 219612 h 548630"/>
                <a:gd name="connsiteX16" fmla="*/ 324714 w 498990"/>
                <a:gd name="connsiteY16" fmla="*/ 141540 h 548630"/>
                <a:gd name="connsiteX17" fmla="*/ 318704 w 498990"/>
                <a:gd name="connsiteY17" fmla="*/ 144344 h 548630"/>
                <a:gd name="connsiteX18" fmla="*/ 316701 w 498990"/>
                <a:gd name="connsiteY18" fmla="*/ 150354 h 548630"/>
                <a:gd name="connsiteX19" fmla="*/ 301076 w 498990"/>
                <a:gd name="connsiteY19" fmla="*/ 174792 h 548630"/>
                <a:gd name="connsiteX20" fmla="*/ 271830 w 498990"/>
                <a:gd name="connsiteY20" fmla="*/ 186810 h 548630"/>
                <a:gd name="connsiteX21" fmla="*/ 242984 w 498990"/>
                <a:gd name="connsiteY21" fmla="*/ 180400 h 548630"/>
                <a:gd name="connsiteX22" fmla="*/ 237375 w 498990"/>
                <a:gd name="connsiteY22" fmla="*/ 177195 h 548630"/>
                <a:gd name="connsiteX23" fmla="*/ 230965 w 498990"/>
                <a:gd name="connsiteY23" fmla="*/ 179599 h 548630"/>
                <a:gd name="connsiteX24" fmla="*/ 219347 w 498990"/>
                <a:gd name="connsiteY24" fmla="*/ 190817 h 548630"/>
                <a:gd name="connsiteX25" fmla="*/ 216943 w 498990"/>
                <a:gd name="connsiteY25" fmla="*/ 196425 h 548630"/>
                <a:gd name="connsiteX26" fmla="*/ 220548 w 498990"/>
                <a:gd name="connsiteY26" fmla="*/ 201634 h 548630"/>
                <a:gd name="connsiteX27" fmla="*/ 226959 w 498990"/>
                <a:gd name="connsiteY27" fmla="*/ 230479 h 548630"/>
                <a:gd name="connsiteX28" fmla="*/ 214940 w 498990"/>
                <a:gd name="connsiteY28" fmla="*/ 258923 h 548630"/>
                <a:gd name="connsiteX29" fmla="*/ 190100 w 498990"/>
                <a:gd name="connsiteY29" fmla="*/ 274147 h 548630"/>
                <a:gd name="connsiteX30" fmla="*/ 183290 w 498990"/>
                <a:gd name="connsiteY30" fmla="*/ 275750 h 548630"/>
                <a:gd name="connsiteX31" fmla="*/ 180886 w 498990"/>
                <a:gd name="connsiteY31" fmla="*/ 281358 h 548630"/>
                <a:gd name="connsiteX32" fmla="*/ 180886 w 498990"/>
                <a:gd name="connsiteY32" fmla="*/ 297383 h 548630"/>
                <a:gd name="connsiteX33" fmla="*/ 183290 w 498990"/>
                <a:gd name="connsiteY33" fmla="*/ 302992 h 548630"/>
                <a:gd name="connsiteX34" fmla="*/ 190100 w 498990"/>
                <a:gd name="connsiteY34" fmla="*/ 304595 h 548630"/>
                <a:gd name="connsiteX35" fmla="*/ 214940 w 498990"/>
                <a:gd name="connsiteY35" fmla="*/ 319818 h 548630"/>
                <a:gd name="connsiteX36" fmla="*/ 226959 w 498990"/>
                <a:gd name="connsiteY36" fmla="*/ 348263 h 548630"/>
                <a:gd name="connsiteX37" fmla="*/ 220548 w 498990"/>
                <a:gd name="connsiteY37" fmla="*/ 376707 h 548630"/>
                <a:gd name="connsiteX38" fmla="*/ 216943 w 498990"/>
                <a:gd name="connsiteY38" fmla="*/ 382316 h 548630"/>
                <a:gd name="connsiteX39" fmla="*/ 219347 w 498990"/>
                <a:gd name="connsiteY39" fmla="*/ 387925 h 548630"/>
                <a:gd name="connsiteX40" fmla="*/ 230965 w 498990"/>
                <a:gd name="connsiteY40" fmla="*/ 399142 h 548630"/>
                <a:gd name="connsiteX41" fmla="*/ 237375 w 498990"/>
                <a:gd name="connsiteY41" fmla="*/ 401546 h 548630"/>
                <a:gd name="connsiteX42" fmla="*/ 242984 w 498990"/>
                <a:gd name="connsiteY42" fmla="*/ 398341 h 548630"/>
                <a:gd name="connsiteX43" fmla="*/ 261013 w 498990"/>
                <a:gd name="connsiteY43" fmla="*/ 389127 h 548630"/>
                <a:gd name="connsiteX44" fmla="*/ 271830 w 498990"/>
                <a:gd name="connsiteY44" fmla="*/ 391931 h 548630"/>
                <a:gd name="connsiteX45" fmla="*/ 301076 w 498990"/>
                <a:gd name="connsiteY45" fmla="*/ 403950 h 548630"/>
                <a:gd name="connsiteX46" fmla="*/ 316701 w 498990"/>
                <a:gd name="connsiteY46" fmla="*/ 428388 h 548630"/>
                <a:gd name="connsiteX47" fmla="*/ 318704 w 498990"/>
                <a:gd name="connsiteY47" fmla="*/ 433997 h 548630"/>
                <a:gd name="connsiteX48" fmla="*/ 324714 w 498990"/>
                <a:gd name="connsiteY48" fmla="*/ 437202 h 548630"/>
                <a:gd name="connsiteX49" fmla="*/ 340739 w 498990"/>
                <a:gd name="connsiteY49" fmla="*/ 437202 h 548630"/>
                <a:gd name="connsiteX50" fmla="*/ 347149 w 498990"/>
                <a:gd name="connsiteY50" fmla="*/ 433997 h 548630"/>
                <a:gd name="connsiteX51" fmla="*/ 348752 w 498990"/>
                <a:gd name="connsiteY51" fmla="*/ 428388 h 548630"/>
                <a:gd name="connsiteX52" fmla="*/ 364376 w 498990"/>
                <a:gd name="connsiteY52" fmla="*/ 403950 h 548630"/>
                <a:gd name="connsiteX53" fmla="*/ 393623 w 498990"/>
                <a:gd name="connsiteY53" fmla="*/ 391931 h 548630"/>
                <a:gd name="connsiteX54" fmla="*/ 422468 w 498990"/>
                <a:gd name="connsiteY54" fmla="*/ 398341 h 548630"/>
                <a:gd name="connsiteX55" fmla="*/ 428077 w 498990"/>
                <a:gd name="connsiteY55" fmla="*/ 401546 h 548630"/>
                <a:gd name="connsiteX56" fmla="*/ 434487 w 498990"/>
                <a:gd name="connsiteY56" fmla="*/ 399142 h 548630"/>
                <a:gd name="connsiteX57" fmla="*/ 446106 w 498990"/>
                <a:gd name="connsiteY57" fmla="*/ 387925 h 548630"/>
                <a:gd name="connsiteX58" fmla="*/ 448109 w 498990"/>
                <a:gd name="connsiteY58" fmla="*/ 382316 h 548630"/>
                <a:gd name="connsiteX59" fmla="*/ 445305 w 498990"/>
                <a:gd name="connsiteY59" fmla="*/ 376707 h 548630"/>
                <a:gd name="connsiteX60" fmla="*/ 438494 w 498990"/>
                <a:gd name="connsiteY60" fmla="*/ 348263 h 548630"/>
                <a:gd name="connsiteX61" fmla="*/ 450513 w 498990"/>
                <a:gd name="connsiteY61" fmla="*/ 319818 h 548630"/>
                <a:gd name="connsiteX62" fmla="*/ 475352 w 498990"/>
                <a:gd name="connsiteY62" fmla="*/ 304595 h 548630"/>
                <a:gd name="connsiteX63" fmla="*/ 482163 w 498990"/>
                <a:gd name="connsiteY63" fmla="*/ 302992 h 548630"/>
                <a:gd name="connsiteX64" fmla="*/ 484967 w 498990"/>
                <a:gd name="connsiteY64" fmla="*/ 297383 h 548630"/>
                <a:gd name="connsiteX65" fmla="*/ 484967 w 498990"/>
                <a:gd name="connsiteY65" fmla="*/ 281358 h 548630"/>
                <a:gd name="connsiteX66" fmla="*/ 482163 w 498990"/>
                <a:gd name="connsiteY66" fmla="*/ 275750 h 548630"/>
                <a:gd name="connsiteX67" fmla="*/ 475352 w 498990"/>
                <a:gd name="connsiteY67" fmla="*/ 274147 h 548630"/>
                <a:gd name="connsiteX68" fmla="*/ 450513 w 498990"/>
                <a:gd name="connsiteY68" fmla="*/ 258923 h 548630"/>
                <a:gd name="connsiteX69" fmla="*/ 438494 w 498990"/>
                <a:gd name="connsiteY69" fmla="*/ 230479 h 548630"/>
                <a:gd name="connsiteX70" fmla="*/ 445305 w 498990"/>
                <a:gd name="connsiteY70" fmla="*/ 202034 h 548630"/>
                <a:gd name="connsiteX71" fmla="*/ 448109 w 498990"/>
                <a:gd name="connsiteY71" fmla="*/ 196425 h 548630"/>
                <a:gd name="connsiteX72" fmla="*/ 446106 w 498990"/>
                <a:gd name="connsiteY72" fmla="*/ 190817 h 548630"/>
                <a:gd name="connsiteX73" fmla="*/ 434487 w 498990"/>
                <a:gd name="connsiteY73" fmla="*/ 179599 h 548630"/>
                <a:gd name="connsiteX74" fmla="*/ 428077 w 498990"/>
                <a:gd name="connsiteY74" fmla="*/ 177195 h 548630"/>
                <a:gd name="connsiteX75" fmla="*/ 422468 w 498990"/>
                <a:gd name="connsiteY75" fmla="*/ 180400 h 548630"/>
                <a:gd name="connsiteX76" fmla="*/ 393623 w 498990"/>
                <a:gd name="connsiteY76" fmla="*/ 186810 h 548630"/>
                <a:gd name="connsiteX77" fmla="*/ 364376 w 498990"/>
                <a:gd name="connsiteY77" fmla="*/ 174792 h 548630"/>
                <a:gd name="connsiteX78" fmla="*/ 348752 w 498990"/>
                <a:gd name="connsiteY78" fmla="*/ 150354 h 548630"/>
                <a:gd name="connsiteX79" fmla="*/ 347149 w 498990"/>
                <a:gd name="connsiteY79" fmla="*/ 144344 h 548630"/>
                <a:gd name="connsiteX80" fmla="*/ 340739 w 498990"/>
                <a:gd name="connsiteY80" fmla="*/ 141540 h 548630"/>
                <a:gd name="connsiteX81" fmla="*/ 324714 w 498990"/>
                <a:gd name="connsiteY81" fmla="*/ 127518 h 548630"/>
                <a:gd name="connsiteX82" fmla="*/ 340739 w 498990"/>
                <a:gd name="connsiteY82" fmla="*/ 127518 h 548630"/>
                <a:gd name="connsiteX83" fmla="*/ 357966 w 498990"/>
                <a:gd name="connsiteY83" fmla="*/ 135130 h 548630"/>
                <a:gd name="connsiteX84" fmla="*/ 362774 w 498990"/>
                <a:gd name="connsiteY84" fmla="*/ 152757 h 548630"/>
                <a:gd name="connsiteX85" fmla="*/ 367982 w 498990"/>
                <a:gd name="connsiteY85" fmla="*/ 161170 h 548630"/>
                <a:gd name="connsiteX86" fmla="*/ 400433 w 498990"/>
                <a:gd name="connsiteY86" fmla="*/ 174391 h 548630"/>
                <a:gd name="connsiteX87" fmla="*/ 410850 w 498990"/>
                <a:gd name="connsiteY87" fmla="*/ 171987 h 548630"/>
                <a:gd name="connsiteX88" fmla="*/ 426875 w 498990"/>
                <a:gd name="connsiteY88" fmla="*/ 162773 h 548630"/>
                <a:gd name="connsiteX89" fmla="*/ 444503 w 498990"/>
                <a:gd name="connsiteY89" fmla="*/ 169183 h 548630"/>
                <a:gd name="connsiteX90" fmla="*/ 456122 w 498990"/>
                <a:gd name="connsiteY90" fmla="*/ 180400 h 548630"/>
                <a:gd name="connsiteX91" fmla="*/ 462532 w 498990"/>
                <a:gd name="connsiteY91" fmla="*/ 197627 h 548630"/>
                <a:gd name="connsiteX92" fmla="*/ 452917 w 498990"/>
                <a:gd name="connsiteY92" fmla="*/ 213252 h 548630"/>
                <a:gd name="connsiteX93" fmla="*/ 450513 w 498990"/>
                <a:gd name="connsiteY93" fmla="*/ 222867 h 548630"/>
                <a:gd name="connsiteX94" fmla="*/ 464134 w 498990"/>
                <a:gd name="connsiteY94" fmla="*/ 254917 h 548630"/>
                <a:gd name="connsiteX95" fmla="*/ 472948 w 498990"/>
                <a:gd name="connsiteY95" fmla="*/ 260125 h 548630"/>
                <a:gd name="connsiteX96" fmla="*/ 490977 w 498990"/>
                <a:gd name="connsiteY96" fmla="*/ 264933 h 548630"/>
                <a:gd name="connsiteX97" fmla="*/ 498990 w 498990"/>
                <a:gd name="connsiteY97" fmla="*/ 281358 h 548630"/>
                <a:gd name="connsiteX98" fmla="*/ 498990 w 498990"/>
                <a:gd name="connsiteY98" fmla="*/ 297383 h 548630"/>
                <a:gd name="connsiteX99" fmla="*/ 490977 w 498990"/>
                <a:gd name="connsiteY99" fmla="*/ 313809 h 548630"/>
                <a:gd name="connsiteX100" fmla="*/ 472948 w 498990"/>
                <a:gd name="connsiteY100" fmla="*/ 318616 h 548630"/>
                <a:gd name="connsiteX101" fmla="*/ 464134 w 498990"/>
                <a:gd name="connsiteY101" fmla="*/ 323424 h 548630"/>
                <a:gd name="connsiteX102" fmla="*/ 450513 w 498990"/>
                <a:gd name="connsiteY102" fmla="*/ 355875 h 548630"/>
                <a:gd name="connsiteX103" fmla="*/ 452917 w 498990"/>
                <a:gd name="connsiteY103" fmla="*/ 365089 h 548630"/>
                <a:gd name="connsiteX104" fmla="*/ 462532 w 498990"/>
                <a:gd name="connsiteY104" fmla="*/ 381114 h 548630"/>
                <a:gd name="connsiteX105" fmla="*/ 456122 w 498990"/>
                <a:gd name="connsiteY105" fmla="*/ 398341 h 548630"/>
                <a:gd name="connsiteX106" fmla="*/ 444503 w 498990"/>
                <a:gd name="connsiteY106" fmla="*/ 409558 h 548630"/>
                <a:gd name="connsiteX107" fmla="*/ 426875 w 498990"/>
                <a:gd name="connsiteY107" fmla="*/ 415568 h 548630"/>
                <a:gd name="connsiteX108" fmla="*/ 410850 w 498990"/>
                <a:gd name="connsiteY108" fmla="*/ 406754 h 548630"/>
                <a:gd name="connsiteX109" fmla="*/ 400433 w 498990"/>
                <a:gd name="connsiteY109" fmla="*/ 404350 h 548630"/>
                <a:gd name="connsiteX110" fmla="*/ 367982 w 498990"/>
                <a:gd name="connsiteY110" fmla="*/ 417972 h 548630"/>
                <a:gd name="connsiteX111" fmla="*/ 362774 w 498990"/>
                <a:gd name="connsiteY111" fmla="*/ 425984 h 548630"/>
                <a:gd name="connsiteX112" fmla="*/ 357966 w 498990"/>
                <a:gd name="connsiteY112" fmla="*/ 443211 h 548630"/>
                <a:gd name="connsiteX113" fmla="*/ 340739 w 498990"/>
                <a:gd name="connsiteY113" fmla="*/ 451224 h 548630"/>
                <a:gd name="connsiteX114" fmla="*/ 324714 w 498990"/>
                <a:gd name="connsiteY114" fmla="*/ 451224 h 548630"/>
                <a:gd name="connsiteX115" fmla="*/ 307486 w 498990"/>
                <a:gd name="connsiteY115" fmla="*/ 443211 h 548630"/>
                <a:gd name="connsiteX116" fmla="*/ 302679 w 498990"/>
                <a:gd name="connsiteY116" fmla="*/ 425984 h 548630"/>
                <a:gd name="connsiteX117" fmla="*/ 297471 w 498990"/>
                <a:gd name="connsiteY117" fmla="*/ 417972 h 548630"/>
                <a:gd name="connsiteX118" fmla="*/ 264619 w 498990"/>
                <a:gd name="connsiteY118" fmla="*/ 404350 h 548630"/>
                <a:gd name="connsiteX119" fmla="*/ 254602 w 498990"/>
                <a:gd name="connsiteY119" fmla="*/ 406754 h 548630"/>
                <a:gd name="connsiteX120" fmla="*/ 238577 w 498990"/>
                <a:gd name="connsiteY120" fmla="*/ 415568 h 548630"/>
                <a:gd name="connsiteX121" fmla="*/ 220949 w 498990"/>
                <a:gd name="connsiteY121" fmla="*/ 409558 h 548630"/>
                <a:gd name="connsiteX122" fmla="*/ 209331 w 498990"/>
                <a:gd name="connsiteY122" fmla="*/ 398341 h 548630"/>
                <a:gd name="connsiteX123" fmla="*/ 203321 w 498990"/>
                <a:gd name="connsiteY123" fmla="*/ 381114 h 548630"/>
                <a:gd name="connsiteX124" fmla="*/ 212536 w 498990"/>
                <a:gd name="connsiteY124" fmla="*/ 365089 h 548630"/>
                <a:gd name="connsiteX125" fmla="*/ 214539 w 498990"/>
                <a:gd name="connsiteY125" fmla="*/ 355875 h 548630"/>
                <a:gd name="connsiteX126" fmla="*/ 201318 w 498990"/>
                <a:gd name="connsiteY126" fmla="*/ 323825 h 548630"/>
                <a:gd name="connsiteX127" fmla="*/ 192504 w 498990"/>
                <a:gd name="connsiteY127" fmla="*/ 318616 h 548630"/>
                <a:gd name="connsiteX128" fmla="*/ 174075 w 498990"/>
                <a:gd name="connsiteY128" fmla="*/ 313809 h 548630"/>
                <a:gd name="connsiteX129" fmla="*/ 166463 w 498990"/>
                <a:gd name="connsiteY129" fmla="*/ 297383 h 548630"/>
                <a:gd name="connsiteX130" fmla="*/ 166463 w 498990"/>
                <a:gd name="connsiteY130" fmla="*/ 281358 h 548630"/>
                <a:gd name="connsiteX131" fmla="*/ 174075 w 498990"/>
                <a:gd name="connsiteY131" fmla="*/ 264933 h 548630"/>
                <a:gd name="connsiteX132" fmla="*/ 192504 w 498990"/>
                <a:gd name="connsiteY132" fmla="*/ 260125 h 548630"/>
                <a:gd name="connsiteX133" fmla="*/ 201318 w 498990"/>
                <a:gd name="connsiteY133" fmla="*/ 254917 h 548630"/>
                <a:gd name="connsiteX134" fmla="*/ 214539 w 498990"/>
                <a:gd name="connsiteY134" fmla="*/ 222867 h 548630"/>
                <a:gd name="connsiteX135" fmla="*/ 212536 w 498990"/>
                <a:gd name="connsiteY135" fmla="*/ 213252 h 548630"/>
                <a:gd name="connsiteX136" fmla="*/ 203321 w 498990"/>
                <a:gd name="connsiteY136" fmla="*/ 197627 h 548630"/>
                <a:gd name="connsiteX137" fmla="*/ 209331 w 498990"/>
                <a:gd name="connsiteY137" fmla="*/ 180400 h 548630"/>
                <a:gd name="connsiteX138" fmla="*/ 220949 w 498990"/>
                <a:gd name="connsiteY138" fmla="*/ 169183 h 548630"/>
                <a:gd name="connsiteX139" fmla="*/ 238577 w 498990"/>
                <a:gd name="connsiteY139" fmla="*/ 162773 h 548630"/>
                <a:gd name="connsiteX140" fmla="*/ 254602 w 498990"/>
                <a:gd name="connsiteY140" fmla="*/ 171987 h 548630"/>
                <a:gd name="connsiteX141" fmla="*/ 264619 w 498990"/>
                <a:gd name="connsiteY141" fmla="*/ 174391 h 548630"/>
                <a:gd name="connsiteX142" fmla="*/ 297471 w 498990"/>
                <a:gd name="connsiteY142" fmla="*/ 161170 h 548630"/>
                <a:gd name="connsiteX143" fmla="*/ 302679 w 498990"/>
                <a:gd name="connsiteY143" fmla="*/ 152757 h 548630"/>
                <a:gd name="connsiteX144" fmla="*/ 307486 w 498990"/>
                <a:gd name="connsiteY144" fmla="*/ 135130 h 548630"/>
                <a:gd name="connsiteX145" fmla="*/ 324714 w 498990"/>
                <a:gd name="connsiteY145" fmla="*/ 127518 h 548630"/>
                <a:gd name="connsiteX146" fmla="*/ 237299 w 498990"/>
                <a:gd name="connsiteY146" fmla="*/ 31879 h 548630"/>
                <a:gd name="connsiteX147" fmla="*/ 245751 w 498990"/>
                <a:gd name="connsiteY147" fmla="*/ 40332 h 548630"/>
                <a:gd name="connsiteX148" fmla="*/ 237299 w 498990"/>
                <a:gd name="connsiteY148" fmla="*/ 49187 h 548630"/>
                <a:gd name="connsiteX149" fmla="*/ 228445 w 498990"/>
                <a:gd name="connsiteY149" fmla="*/ 40332 h 548630"/>
                <a:gd name="connsiteX150" fmla="*/ 237299 w 498990"/>
                <a:gd name="connsiteY150" fmla="*/ 31879 h 548630"/>
                <a:gd name="connsiteX151" fmla="*/ 134249 w 498990"/>
                <a:gd name="connsiteY151" fmla="*/ 31879 h 548630"/>
                <a:gd name="connsiteX152" fmla="*/ 203586 w 498990"/>
                <a:gd name="connsiteY152" fmla="*/ 31879 h 548630"/>
                <a:gd name="connsiteX153" fmla="*/ 212101 w 498990"/>
                <a:gd name="connsiteY153" fmla="*/ 40332 h 548630"/>
                <a:gd name="connsiteX154" fmla="*/ 203586 w 498990"/>
                <a:gd name="connsiteY154" fmla="*/ 49187 h 548630"/>
                <a:gd name="connsiteX155" fmla="*/ 134249 w 498990"/>
                <a:gd name="connsiteY155" fmla="*/ 49187 h 548630"/>
                <a:gd name="connsiteX156" fmla="*/ 125734 w 498990"/>
                <a:gd name="connsiteY156" fmla="*/ 40332 h 548630"/>
                <a:gd name="connsiteX157" fmla="*/ 134249 w 498990"/>
                <a:gd name="connsiteY157" fmla="*/ 31879 h 548630"/>
                <a:gd name="connsiteX158" fmla="*/ 39433 w 498990"/>
                <a:gd name="connsiteY158" fmla="*/ 14480 h 548630"/>
                <a:gd name="connsiteX159" fmla="*/ 14486 w 498990"/>
                <a:gd name="connsiteY159" fmla="*/ 39820 h 548630"/>
                <a:gd name="connsiteX160" fmla="*/ 14486 w 498990"/>
                <a:gd name="connsiteY160" fmla="*/ 69986 h 548630"/>
                <a:gd name="connsiteX161" fmla="*/ 325122 w 498990"/>
                <a:gd name="connsiteY161" fmla="*/ 69986 h 548630"/>
                <a:gd name="connsiteX162" fmla="*/ 325122 w 498990"/>
                <a:gd name="connsiteY162" fmla="*/ 39820 h 548630"/>
                <a:gd name="connsiteX163" fmla="*/ 299772 w 498990"/>
                <a:gd name="connsiteY163" fmla="*/ 14480 h 548630"/>
                <a:gd name="connsiteX164" fmla="*/ 39433 w 498990"/>
                <a:gd name="connsiteY164" fmla="*/ 0 h 548630"/>
                <a:gd name="connsiteX165" fmla="*/ 299772 w 498990"/>
                <a:gd name="connsiteY165" fmla="*/ 0 h 548630"/>
                <a:gd name="connsiteX166" fmla="*/ 339608 w 498990"/>
                <a:gd name="connsiteY166" fmla="*/ 39820 h 548630"/>
                <a:gd name="connsiteX167" fmla="*/ 339608 w 498990"/>
                <a:gd name="connsiteY167" fmla="*/ 110611 h 548630"/>
                <a:gd name="connsiteX168" fmla="*/ 332365 w 498990"/>
                <a:gd name="connsiteY168" fmla="*/ 117851 h 548630"/>
                <a:gd name="connsiteX169" fmla="*/ 325122 w 498990"/>
                <a:gd name="connsiteY169" fmla="*/ 110611 h 548630"/>
                <a:gd name="connsiteX170" fmla="*/ 325122 w 498990"/>
                <a:gd name="connsiteY170" fmla="*/ 84466 h 548630"/>
                <a:gd name="connsiteX171" fmla="*/ 14486 w 498990"/>
                <a:gd name="connsiteY171" fmla="*/ 84466 h 548630"/>
                <a:gd name="connsiteX172" fmla="*/ 14486 w 498990"/>
                <a:gd name="connsiteY172" fmla="*/ 464566 h 548630"/>
                <a:gd name="connsiteX173" fmla="*/ 332365 w 498990"/>
                <a:gd name="connsiteY173" fmla="*/ 464566 h 548630"/>
                <a:gd name="connsiteX174" fmla="*/ 339608 w 498990"/>
                <a:gd name="connsiteY174" fmla="*/ 471806 h 548630"/>
                <a:gd name="connsiteX175" fmla="*/ 339608 w 498990"/>
                <a:gd name="connsiteY175" fmla="*/ 508810 h 548630"/>
                <a:gd name="connsiteX176" fmla="*/ 299772 w 498990"/>
                <a:gd name="connsiteY176" fmla="*/ 548630 h 548630"/>
                <a:gd name="connsiteX177" fmla="*/ 39433 w 498990"/>
                <a:gd name="connsiteY177" fmla="*/ 548630 h 548630"/>
                <a:gd name="connsiteX178" fmla="*/ 0 w 498990"/>
                <a:gd name="connsiteY178" fmla="*/ 508810 h 548630"/>
                <a:gd name="connsiteX179" fmla="*/ 0 w 498990"/>
                <a:gd name="connsiteY179" fmla="*/ 39820 h 548630"/>
                <a:gd name="connsiteX180" fmla="*/ 39433 w 498990"/>
                <a:gd name="connsiteY180" fmla="*/ 0 h 548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498990" h="548630">
                  <a:moveTo>
                    <a:pt x="14486" y="479046"/>
                  </a:moveTo>
                  <a:lnTo>
                    <a:pt x="14486" y="508810"/>
                  </a:lnTo>
                  <a:cubicBezTo>
                    <a:pt x="14486" y="522888"/>
                    <a:pt x="25752" y="534150"/>
                    <a:pt x="39433" y="534150"/>
                  </a:cubicBezTo>
                  <a:lnTo>
                    <a:pt x="299772" y="534150"/>
                  </a:lnTo>
                  <a:cubicBezTo>
                    <a:pt x="313856" y="534150"/>
                    <a:pt x="325122" y="522888"/>
                    <a:pt x="325122" y="508810"/>
                  </a:cubicBezTo>
                  <a:lnTo>
                    <a:pt x="325122" y="479046"/>
                  </a:lnTo>
                  <a:close/>
                  <a:moveTo>
                    <a:pt x="332727" y="234021"/>
                  </a:moveTo>
                  <a:cubicBezTo>
                    <a:pt x="300724" y="234021"/>
                    <a:pt x="274722" y="259236"/>
                    <a:pt x="274722" y="290455"/>
                  </a:cubicBezTo>
                  <a:cubicBezTo>
                    <a:pt x="274722" y="321674"/>
                    <a:pt x="300724" y="346889"/>
                    <a:pt x="332727" y="346889"/>
                  </a:cubicBezTo>
                  <a:cubicBezTo>
                    <a:pt x="364730" y="346889"/>
                    <a:pt x="390732" y="321674"/>
                    <a:pt x="390732" y="290455"/>
                  </a:cubicBezTo>
                  <a:cubicBezTo>
                    <a:pt x="390732" y="259236"/>
                    <a:pt x="364730" y="234021"/>
                    <a:pt x="332727" y="234021"/>
                  </a:cubicBezTo>
                  <a:close/>
                  <a:moveTo>
                    <a:pt x="332727" y="219612"/>
                  </a:moveTo>
                  <a:cubicBezTo>
                    <a:pt x="372730" y="219612"/>
                    <a:pt x="405133" y="251632"/>
                    <a:pt x="405133" y="290455"/>
                  </a:cubicBezTo>
                  <a:cubicBezTo>
                    <a:pt x="405133" y="329279"/>
                    <a:pt x="372730" y="360898"/>
                    <a:pt x="332727" y="360898"/>
                  </a:cubicBezTo>
                  <a:cubicBezTo>
                    <a:pt x="292724" y="360898"/>
                    <a:pt x="260321" y="329279"/>
                    <a:pt x="260321" y="290455"/>
                  </a:cubicBezTo>
                  <a:cubicBezTo>
                    <a:pt x="260321" y="251632"/>
                    <a:pt x="292724" y="219612"/>
                    <a:pt x="332727" y="219612"/>
                  </a:cubicBezTo>
                  <a:close/>
                  <a:moveTo>
                    <a:pt x="324714" y="141540"/>
                  </a:moveTo>
                  <a:cubicBezTo>
                    <a:pt x="322310" y="141540"/>
                    <a:pt x="319906" y="142742"/>
                    <a:pt x="318704" y="144344"/>
                  </a:cubicBezTo>
                  <a:cubicBezTo>
                    <a:pt x="317502" y="145546"/>
                    <a:pt x="316300" y="147549"/>
                    <a:pt x="316701" y="150354"/>
                  </a:cubicBezTo>
                  <a:cubicBezTo>
                    <a:pt x="318704" y="161170"/>
                    <a:pt x="311893" y="171987"/>
                    <a:pt x="301076" y="174792"/>
                  </a:cubicBezTo>
                  <a:cubicBezTo>
                    <a:pt x="291060" y="177195"/>
                    <a:pt x="281045" y="181202"/>
                    <a:pt x="271830" y="186810"/>
                  </a:cubicBezTo>
                  <a:cubicBezTo>
                    <a:pt x="261814" y="192019"/>
                    <a:pt x="249394" y="189615"/>
                    <a:pt x="242984" y="180400"/>
                  </a:cubicBezTo>
                  <a:cubicBezTo>
                    <a:pt x="241782" y="178397"/>
                    <a:pt x="239779" y="177195"/>
                    <a:pt x="237375" y="177195"/>
                  </a:cubicBezTo>
                  <a:cubicBezTo>
                    <a:pt x="234971" y="176795"/>
                    <a:pt x="232968" y="177596"/>
                    <a:pt x="230965" y="179599"/>
                  </a:cubicBezTo>
                  <a:lnTo>
                    <a:pt x="219347" y="190817"/>
                  </a:lnTo>
                  <a:cubicBezTo>
                    <a:pt x="217744" y="192019"/>
                    <a:pt x="216943" y="194422"/>
                    <a:pt x="216943" y="196425"/>
                  </a:cubicBezTo>
                  <a:cubicBezTo>
                    <a:pt x="217343" y="198429"/>
                    <a:pt x="218545" y="200432"/>
                    <a:pt x="220548" y="201634"/>
                  </a:cubicBezTo>
                  <a:cubicBezTo>
                    <a:pt x="229763" y="208044"/>
                    <a:pt x="232968" y="220463"/>
                    <a:pt x="226959" y="230479"/>
                  </a:cubicBezTo>
                  <a:cubicBezTo>
                    <a:pt x="221750" y="239293"/>
                    <a:pt x="217744" y="248908"/>
                    <a:pt x="214940" y="258923"/>
                  </a:cubicBezTo>
                  <a:cubicBezTo>
                    <a:pt x="211735" y="269340"/>
                    <a:pt x="200917" y="276150"/>
                    <a:pt x="190100" y="274147"/>
                  </a:cubicBezTo>
                  <a:cubicBezTo>
                    <a:pt x="187296" y="273746"/>
                    <a:pt x="184892" y="274147"/>
                    <a:pt x="183290" y="275750"/>
                  </a:cubicBezTo>
                  <a:cubicBezTo>
                    <a:pt x="182088" y="276551"/>
                    <a:pt x="180886" y="278554"/>
                    <a:pt x="180886" y="281358"/>
                  </a:cubicBezTo>
                  <a:lnTo>
                    <a:pt x="180886" y="297383"/>
                  </a:lnTo>
                  <a:cubicBezTo>
                    <a:pt x="180886" y="300188"/>
                    <a:pt x="182088" y="302191"/>
                    <a:pt x="183290" y="302992"/>
                  </a:cubicBezTo>
                  <a:cubicBezTo>
                    <a:pt x="184892" y="304595"/>
                    <a:pt x="187296" y="304995"/>
                    <a:pt x="190100" y="304595"/>
                  </a:cubicBezTo>
                  <a:cubicBezTo>
                    <a:pt x="200917" y="302591"/>
                    <a:pt x="211735" y="309402"/>
                    <a:pt x="214940" y="319818"/>
                  </a:cubicBezTo>
                  <a:cubicBezTo>
                    <a:pt x="217744" y="329834"/>
                    <a:pt x="221750" y="339850"/>
                    <a:pt x="226959" y="348263"/>
                  </a:cubicBezTo>
                  <a:cubicBezTo>
                    <a:pt x="232968" y="358278"/>
                    <a:pt x="229763" y="370698"/>
                    <a:pt x="220548" y="376707"/>
                  </a:cubicBezTo>
                  <a:cubicBezTo>
                    <a:pt x="218545" y="378310"/>
                    <a:pt x="217343" y="379912"/>
                    <a:pt x="216943" y="382316"/>
                  </a:cubicBezTo>
                  <a:cubicBezTo>
                    <a:pt x="216943" y="384319"/>
                    <a:pt x="217744" y="386723"/>
                    <a:pt x="219347" y="387925"/>
                  </a:cubicBezTo>
                  <a:lnTo>
                    <a:pt x="230965" y="399142"/>
                  </a:lnTo>
                  <a:cubicBezTo>
                    <a:pt x="232968" y="400745"/>
                    <a:pt x="234971" y="401546"/>
                    <a:pt x="237375" y="401546"/>
                  </a:cubicBezTo>
                  <a:cubicBezTo>
                    <a:pt x="239779" y="401546"/>
                    <a:pt x="241782" y="400344"/>
                    <a:pt x="242984" y="398341"/>
                  </a:cubicBezTo>
                  <a:cubicBezTo>
                    <a:pt x="247391" y="392332"/>
                    <a:pt x="254202" y="389127"/>
                    <a:pt x="261013" y="389127"/>
                  </a:cubicBezTo>
                  <a:cubicBezTo>
                    <a:pt x="264619" y="389127"/>
                    <a:pt x="268224" y="389928"/>
                    <a:pt x="271830" y="391931"/>
                  </a:cubicBezTo>
                  <a:cubicBezTo>
                    <a:pt x="281045" y="397139"/>
                    <a:pt x="291060" y="401145"/>
                    <a:pt x="301076" y="403950"/>
                  </a:cubicBezTo>
                  <a:cubicBezTo>
                    <a:pt x="311893" y="406754"/>
                    <a:pt x="318704" y="417571"/>
                    <a:pt x="316701" y="428388"/>
                  </a:cubicBezTo>
                  <a:cubicBezTo>
                    <a:pt x="316300" y="431593"/>
                    <a:pt x="317502" y="433195"/>
                    <a:pt x="318704" y="433997"/>
                  </a:cubicBezTo>
                  <a:cubicBezTo>
                    <a:pt x="319906" y="436000"/>
                    <a:pt x="322310" y="437202"/>
                    <a:pt x="324714" y="437202"/>
                  </a:cubicBezTo>
                  <a:lnTo>
                    <a:pt x="340739" y="437202"/>
                  </a:lnTo>
                  <a:cubicBezTo>
                    <a:pt x="343543" y="437202"/>
                    <a:pt x="345547" y="436000"/>
                    <a:pt x="347149" y="433997"/>
                  </a:cubicBezTo>
                  <a:cubicBezTo>
                    <a:pt x="347950" y="433195"/>
                    <a:pt x="349152" y="431593"/>
                    <a:pt x="348752" y="428388"/>
                  </a:cubicBezTo>
                  <a:cubicBezTo>
                    <a:pt x="346348" y="417571"/>
                    <a:pt x="353559" y="406754"/>
                    <a:pt x="364376" y="403950"/>
                  </a:cubicBezTo>
                  <a:cubicBezTo>
                    <a:pt x="374392" y="401145"/>
                    <a:pt x="384408" y="397139"/>
                    <a:pt x="393623" y="391931"/>
                  </a:cubicBezTo>
                  <a:cubicBezTo>
                    <a:pt x="403639" y="386723"/>
                    <a:pt x="415658" y="389127"/>
                    <a:pt x="422468" y="398341"/>
                  </a:cubicBezTo>
                  <a:cubicBezTo>
                    <a:pt x="423670" y="400344"/>
                    <a:pt x="425673" y="401546"/>
                    <a:pt x="428077" y="401546"/>
                  </a:cubicBezTo>
                  <a:cubicBezTo>
                    <a:pt x="430481" y="401546"/>
                    <a:pt x="432885" y="400745"/>
                    <a:pt x="434487" y="399142"/>
                  </a:cubicBezTo>
                  <a:lnTo>
                    <a:pt x="446106" y="387925"/>
                  </a:lnTo>
                  <a:cubicBezTo>
                    <a:pt x="447708" y="386723"/>
                    <a:pt x="448510" y="384319"/>
                    <a:pt x="448109" y="382316"/>
                  </a:cubicBezTo>
                  <a:cubicBezTo>
                    <a:pt x="448109" y="379912"/>
                    <a:pt x="446907" y="378310"/>
                    <a:pt x="445305" y="376707"/>
                  </a:cubicBezTo>
                  <a:cubicBezTo>
                    <a:pt x="435689" y="370698"/>
                    <a:pt x="432885" y="358278"/>
                    <a:pt x="438494" y="348263"/>
                  </a:cubicBezTo>
                  <a:cubicBezTo>
                    <a:pt x="443702" y="339850"/>
                    <a:pt x="447708" y="329834"/>
                    <a:pt x="450513" y="319818"/>
                  </a:cubicBezTo>
                  <a:cubicBezTo>
                    <a:pt x="453317" y="309402"/>
                    <a:pt x="464535" y="302591"/>
                    <a:pt x="475352" y="304595"/>
                  </a:cubicBezTo>
                  <a:cubicBezTo>
                    <a:pt x="477756" y="304995"/>
                    <a:pt x="480160" y="304595"/>
                    <a:pt x="482163" y="302992"/>
                  </a:cubicBezTo>
                  <a:cubicBezTo>
                    <a:pt x="482964" y="302191"/>
                    <a:pt x="484967" y="300188"/>
                    <a:pt x="484967" y="297383"/>
                  </a:cubicBezTo>
                  <a:lnTo>
                    <a:pt x="484967" y="281358"/>
                  </a:lnTo>
                  <a:cubicBezTo>
                    <a:pt x="484967" y="278554"/>
                    <a:pt x="482964" y="276551"/>
                    <a:pt x="482163" y="275750"/>
                  </a:cubicBezTo>
                  <a:cubicBezTo>
                    <a:pt x="480160" y="274147"/>
                    <a:pt x="477756" y="273746"/>
                    <a:pt x="475352" y="274147"/>
                  </a:cubicBezTo>
                  <a:cubicBezTo>
                    <a:pt x="464535" y="276150"/>
                    <a:pt x="453317" y="269340"/>
                    <a:pt x="450513" y="258923"/>
                  </a:cubicBezTo>
                  <a:cubicBezTo>
                    <a:pt x="447708" y="248908"/>
                    <a:pt x="443702" y="239293"/>
                    <a:pt x="438494" y="230479"/>
                  </a:cubicBezTo>
                  <a:cubicBezTo>
                    <a:pt x="432885" y="220463"/>
                    <a:pt x="435689" y="208044"/>
                    <a:pt x="445305" y="202034"/>
                  </a:cubicBezTo>
                  <a:cubicBezTo>
                    <a:pt x="446907" y="200432"/>
                    <a:pt x="448109" y="198429"/>
                    <a:pt x="448109" y="196425"/>
                  </a:cubicBezTo>
                  <a:cubicBezTo>
                    <a:pt x="448510" y="194422"/>
                    <a:pt x="447708" y="192019"/>
                    <a:pt x="446106" y="190817"/>
                  </a:cubicBezTo>
                  <a:lnTo>
                    <a:pt x="434487" y="179599"/>
                  </a:lnTo>
                  <a:cubicBezTo>
                    <a:pt x="432885" y="177596"/>
                    <a:pt x="430481" y="176795"/>
                    <a:pt x="428077" y="177195"/>
                  </a:cubicBezTo>
                  <a:cubicBezTo>
                    <a:pt x="425673" y="177195"/>
                    <a:pt x="423670" y="178397"/>
                    <a:pt x="422468" y="180400"/>
                  </a:cubicBezTo>
                  <a:cubicBezTo>
                    <a:pt x="415658" y="189615"/>
                    <a:pt x="403639" y="192019"/>
                    <a:pt x="393623" y="186810"/>
                  </a:cubicBezTo>
                  <a:cubicBezTo>
                    <a:pt x="384408" y="181202"/>
                    <a:pt x="374392" y="177195"/>
                    <a:pt x="364376" y="174792"/>
                  </a:cubicBezTo>
                  <a:cubicBezTo>
                    <a:pt x="353559" y="171987"/>
                    <a:pt x="346348" y="161170"/>
                    <a:pt x="348752" y="150354"/>
                  </a:cubicBezTo>
                  <a:cubicBezTo>
                    <a:pt x="349152" y="147549"/>
                    <a:pt x="347950" y="145546"/>
                    <a:pt x="347149" y="144344"/>
                  </a:cubicBezTo>
                  <a:cubicBezTo>
                    <a:pt x="345547" y="142742"/>
                    <a:pt x="343543" y="141540"/>
                    <a:pt x="340739" y="141540"/>
                  </a:cubicBezTo>
                  <a:close/>
                  <a:moveTo>
                    <a:pt x="324714" y="127518"/>
                  </a:moveTo>
                  <a:lnTo>
                    <a:pt x="340739" y="127518"/>
                  </a:lnTo>
                  <a:cubicBezTo>
                    <a:pt x="347550" y="127518"/>
                    <a:pt x="353960" y="129922"/>
                    <a:pt x="357966" y="135130"/>
                  </a:cubicBezTo>
                  <a:cubicBezTo>
                    <a:pt x="361973" y="140338"/>
                    <a:pt x="363575" y="146748"/>
                    <a:pt x="362774" y="152757"/>
                  </a:cubicBezTo>
                  <a:cubicBezTo>
                    <a:pt x="361973" y="156363"/>
                    <a:pt x="364376" y="159969"/>
                    <a:pt x="367982" y="161170"/>
                  </a:cubicBezTo>
                  <a:cubicBezTo>
                    <a:pt x="379200" y="163975"/>
                    <a:pt x="390418" y="168382"/>
                    <a:pt x="400433" y="174391"/>
                  </a:cubicBezTo>
                  <a:cubicBezTo>
                    <a:pt x="404039" y="176394"/>
                    <a:pt x="408446" y="175192"/>
                    <a:pt x="410850" y="171987"/>
                  </a:cubicBezTo>
                  <a:cubicBezTo>
                    <a:pt x="414456" y="166779"/>
                    <a:pt x="420465" y="163574"/>
                    <a:pt x="426875" y="162773"/>
                  </a:cubicBezTo>
                  <a:cubicBezTo>
                    <a:pt x="433286" y="162372"/>
                    <a:pt x="439696" y="164776"/>
                    <a:pt x="444503" y="169183"/>
                  </a:cubicBezTo>
                  <a:lnTo>
                    <a:pt x="456122" y="180400"/>
                  </a:lnTo>
                  <a:cubicBezTo>
                    <a:pt x="460529" y="184807"/>
                    <a:pt x="462932" y="191217"/>
                    <a:pt x="462532" y="197627"/>
                  </a:cubicBezTo>
                  <a:cubicBezTo>
                    <a:pt x="461731" y="204037"/>
                    <a:pt x="458525" y="209646"/>
                    <a:pt x="452917" y="213252"/>
                  </a:cubicBezTo>
                  <a:cubicBezTo>
                    <a:pt x="449712" y="215655"/>
                    <a:pt x="448910" y="219662"/>
                    <a:pt x="450513" y="222867"/>
                  </a:cubicBezTo>
                  <a:cubicBezTo>
                    <a:pt x="456522" y="232883"/>
                    <a:pt x="461330" y="243700"/>
                    <a:pt x="464134" y="254917"/>
                  </a:cubicBezTo>
                  <a:cubicBezTo>
                    <a:pt x="464936" y="258523"/>
                    <a:pt x="468942" y="260526"/>
                    <a:pt x="472948" y="260125"/>
                  </a:cubicBezTo>
                  <a:cubicBezTo>
                    <a:pt x="479759" y="258923"/>
                    <a:pt x="486169" y="260526"/>
                    <a:pt x="490977" y="264933"/>
                  </a:cubicBezTo>
                  <a:cubicBezTo>
                    <a:pt x="495784" y="268939"/>
                    <a:pt x="498990" y="275349"/>
                    <a:pt x="498990" y="281358"/>
                  </a:cubicBezTo>
                  <a:lnTo>
                    <a:pt x="498990" y="297383"/>
                  </a:lnTo>
                  <a:cubicBezTo>
                    <a:pt x="498990" y="303793"/>
                    <a:pt x="495784" y="309803"/>
                    <a:pt x="490977" y="313809"/>
                  </a:cubicBezTo>
                  <a:cubicBezTo>
                    <a:pt x="486169" y="317815"/>
                    <a:pt x="479759" y="319818"/>
                    <a:pt x="472948" y="318616"/>
                  </a:cubicBezTo>
                  <a:cubicBezTo>
                    <a:pt x="468942" y="317815"/>
                    <a:pt x="464936" y="320219"/>
                    <a:pt x="464134" y="323424"/>
                  </a:cubicBezTo>
                  <a:cubicBezTo>
                    <a:pt x="461330" y="334641"/>
                    <a:pt x="456522" y="345859"/>
                    <a:pt x="450513" y="355875"/>
                  </a:cubicBezTo>
                  <a:cubicBezTo>
                    <a:pt x="448910" y="358679"/>
                    <a:pt x="449712" y="363086"/>
                    <a:pt x="452917" y="365089"/>
                  </a:cubicBezTo>
                  <a:cubicBezTo>
                    <a:pt x="458525" y="368695"/>
                    <a:pt x="461731" y="374303"/>
                    <a:pt x="462532" y="381114"/>
                  </a:cubicBezTo>
                  <a:cubicBezTo>
                    <a:pt x="462932" y="387524"/>
                    <a:pt x="460529" y="393934"/>
                    <a:pt x="456122" y="398341"/>
                  </a:cubicBezTo>
                  <a:lnTo>
                    <a:pt x="444503" y="409558"/>
                  </a:lnTo>
                  <a:cubicBezTo>
                    <a:pt x="439696" y="413965"/>
                    <a:pt x="433286" y="416369"/>
                    <a:pt x="426875" y="415568"/>
                  </a:cubicBezTo>
                  <a:cubicBezTo>
                    <a:pt x="420465" y="415167"/>
                    <a:pt x="414456" y="411562"/>
                    <a:pt x="410850" y="406754"/>
                  </a:cubicBezTo>
                  <a:cubicBezTo>
                    <a:pt x="408446" y="403549"/>
                    <a:pt x="404039" y="402347"/>
                    <a:pt x="400433" y="404350"/>
                  </a:cubicBezTo>
                  <a:cubicBezTo>
                    <a:pt x="390418" y="410360"/>
                    <a:pt x="379200" y="414366"/>
                    <a:pt x="367982" y="417972"/>
                  </a:cubicBezTo>
                  <a:cubicBezTo>
                    <a:pt x="364376" y="418773"/>
                    <a:pt x="361973" y="421978"/>
                    <a:pt x="362774" y="425984"/>
                  </a:cubicBezTo>
                  <a:cubicBezTo>
                    <a:pt x="363575" y="431993"/>
                    <a:pt x="361973" y="438404"/>
                    <a:pt x="357966" y="443211"/>
                  </a:cubicBezTo>
                  <a:cubicBezTo>
                    <a:pt x="353960" y="448419"/>
                    <a:pt x="347550" y="451224"/>
                    <a:pt x="340739" y="451224"/>
                  </a:cubicBezTo>
                  <a:lnTo>
                    <a:pt x="324714" y="451224"/>
                  </a:lnTo>
                  <a:cubicBezTo>
                    <a:pt x="317903" y="451224"/>
                    <a:pt x="311493" y="448419"/>
                    <a:pt x="307486" y="443211"/>
                  </a:cubicBezTo>
                  <a:cubicBezTo>
                    <a:pt x="303480" y="438404"/>
                    <a:pt x="301477" y="431993"/>
                    <a:pt x="302679" y="425984"/>
                  </a:cubicBezTo>
                  <a:cubicBezTo>
                    <a:pt x="303480" y="421978"/>
                    <a:pt x="301076" y="418773"/>
                    <a:pt x="297471" y="417972"/>
                  </a:cubicBezTo>
                  <a:cubicBezTo>
                    <a:pt x="286253" y="414366"/>
                    <a:pt x="275035" y="410360"/>
                    <a:pt x="264619" y="404350"/>
                  </a:cubicBezTo>
                  <a:cubicBezTo>
                    <a:pt x="261413" y="402347"/>
                    <a:pt x="256606" y="403549"/>
                    <a:pt x="254602" y="406754"/>
                  </a:cubicBezTo>
                  <a:cubicBezTo>
                    <a:pt x="250596" y="411562"/>
                    <a:pt x="244987" y="415167"/>
                    <a:pt x="238577" y="415568"/>
                  </a:cubicBezTo>
                  <a:cubicBezTo>
                    <a:pt x="231766" y="416369"/>
                    <a:pt x="225757" y="413965"/>
                    <a:pt x="220949" y="409558"/>
                  </a:cubicBezTo>
                  <a:lnTo>
                    <a:pt x="209331" y="398341"/>
                  </a:lnTo>
                  <a:cubicBezTo>
                    <a:pt x="204523" y="393934"/>
                    <a:pt x="202520" y="387524"/>
                    <a:pt x="203321" y="381114"/>
                  </a:cubicBezTo>
                  <a:cubicBezTo>
                    <a:pt x="203722" y="374303"/>
                    <a:pt x="206927" y="368695"/>
                    <a:pt x="212536" y="365089"/>
                  </a:cubicBezTo>
                  <a:cubicBezTo>
                    <a:pt x="215741" y="363086"/>
                    <a:pt x="216943" y="358679"/>
                    <a:pt x="214539" y="355875"/>
                  </a:cubicBezTo>
                  <a:cubicBezTo>
                    <a:pt x="208930" y="345859"/>
                    <a:pt x="204523" y="334641"/>
                    <a:pt x="201318" y="323825"/>
                  </a:cubicBezTo>
                  <a:cubicBezTo>
                    <a:pt x="200116" y="320219"/>
                    <a:pt x="196510" y="317815"/>
                    <a:pt x="192504" y="318616"/>
                  </a:cubicBezTo>
                  <a:cubicBezTo>
                    <a:pt x="185693" y="319818"/>
                    <a:pt x="179283" y="317815"/>
                    <a:pt x="174075" y="313809"/>
                  </a:cubicBezTo>
                  <a:cubicBezTo>
                    <a:pt x="169267" y="309803"/>
                    <a:pt x="166463" y="303793"/>
                    <a:pt x="166463" y="297383"/>
                  </a:cubicBezTo>
                  <a:lnTo>
                    <a:pt x="166463" y="281358"/>
                  </a:lnTo>
                  <a:cubicBezTo>
                    <a:pt x="166463" y="275349"/>
                    <a:pt x="169267" y="268939"/>
                    <a:pt x="174075" y="264933"/>
                  </a:cubicBezTo>
                  <a:cubicBezTo>
                    <a:pt x="179283" y="260526"/>
                    <a:pt x="185693" y="258923"/>
                    <a:pt x="192504" y="260125"/>
                  </a:cubicBezTo>
                  <a:cubicBezTo>
                    <a:pt x="196510" y="260526"/>
                    <a:pt x="200116" y="258523"/>
                    <a:pt x="201318" y="254917"/>
                  </a:cubicBezTo>
                  <a:cubicBezTo>
                    <a:pt x="204523" y="243700"/>
                    <a:pt x="208930" y="232883"/>
                    <a:pt x="214539" y="222867"/>
                  </a:cubicBezTo>
                  <a:cubicBezTo>
                    <a:pt x="216943" y="219662"/>
                    <a:pt x="215741" y="215655"/>
                    <a:pt x="212536" y="213252"/>
                  </a:cubicBezTo>
                  <a:cubicBezTo>
                    <a:pt x="206927" y="209646"/>
                    <a:pt x="203321" y="204037"/>
                    <a:pt x="203321" y="197627"/>
                  </a:cubicBezTo>
                  <a:cubicBezTo>
                    <a:pt x="202520" y="191217"/>
                    <a:pt x="204523" y="184807"/>
                    <a:pt x="209331" y="180400"/>
                  </a:cubicBezTo>
                  <a:lnTo>
                    <a:pt x="220949" y="169183"/>
                  </a:lnTo>
                  <a:cubicBezTo>
                    <a:pt x="225757" y="164776"/>
                    <a:pt x="231766" y="162372"/>
                    <a:pt x="238577" y="162773"/>
                  </a:cubicBezTo>
                  <a:cubicBezTo>
                    <a:pt x="244987" y="163574"/>
                    <a:pt x="250596" y="166779"/>
                    <a:pt x="254602" y="171987"/>
                  </a:cubicBezTo>
                  <a:cubicBezTo>
                    <a:pt x="256606" y="175192"/>
                    <a:pt x="261413" y="176394"/>
                    <a:pt x="264619" y="174391"/>
                  </a:cubicBezTo>
                  <a:cubicBezTo>
                    <a:pt x="275035" y="168382"/>
                    <a:pt x="286253" y="163975"/>
                    <a:pt x="297471" y="161170"/>
                  </a:cubicBezTo>
                  <a:cubicBezTo>
                    <a:pt x="301076" y="159969"/>
                    <a:pt x="303480" y="156363"/>
                    <a:pt x="302679" y="152757"/>
                  </a:cubicBezTo>
                  <a:cubicBezTo>
                    <a:pt x="301477" y="146748"/>
                    <a:pt x="303480" y="140338"/>
                    <a:pt x="307486" y="135130"/>
                  </a:cubicBezTo>
                  <a:cubicBezTo>
                    <a:pt x="311493" y="129922"/>
                    <a:pt x="317903" y="127518"/>
                    <a:pt x="324714" y="127518"/>
                  </a:cubicBezTo>
                  <a:close/>
                  <a:moveTo>
                    <a:pt x="237299" y="31879"/>
                  </a:moveTo>
                  <a:cubicBezTo>
                    <a:pt x="242129" y="31879"/>
                    <a:pt x="245751" y="35502"/>
                    <a:pt x="245751" y="40332"/>
                  </a:cubicBezTo>
                  <a:cubicBezTo>
                    <a:pt x="245751" y="45162"/>
                    <a:pt x="242129" y="49187"/>
                    <a:pt x="237299" y="49187"/>
                  </a:cubicBezTo>
                  <a:cubicBezTo>
                    <a:pt x="232470" y="49187"/>
                    <a:pt x="228445" y="45162"/>
                    <a:pt x="228445" y="40332"/>
                  </a:cubicBezTo>
                  <a:cubicBezTo>
                    <a:pt x="228445" y="35502"/>
                    <a:pt x="232470" y="31879"/>
                    <a:pt x="237299" y="31879"/>
                  </a:cubicBezTo>
                  <a:close/>
                  <a:moveTo>
                    <a:pt x="134249" y="31879"/>
                  </a:moveTo>
                  <a:lnTo>
                    <a:pt x="203586" y="31879"/>
                  </a:lnTo>
                  <a:cubicBezTo>
                    <a:pt x="208452" y="31879"/>
                    <a:pt x="212101" y="35502"/>
                    <a:pt x="212101" y="40332"/>
                  </a:cubicBezTo>
                  <a:cubicBezTo>
                    <a:pt x="212101" y="45162"/>
                    <a:pt x="208452" y="49187"/>
                    <a:pt x="203586" y="49187"/>
                  </a:cubicBezTo>
                  <a:lnTo>
                    <a:pt x="134249" y="49187"/>
                  </a:lnTo>
                  <a:cubicBezTo>
                    <a:pt x="129383" y="49187"/>
                    <a:pt x="125734" y="45162"/>
                    <a:pt x="125734" y="40332"/>
                  </a:cubicBezTo>
                  <a:cubicBezTo>
                    <a:pt x="125734" y="35502"/>
                    <a:pt x="129383" y="31879"/>
                    <a:pt x="134249" y="31879"/>
                  </a:cubicBezTo>
                  <a:close/>
                  <a:moveTo>
                    <a:pt x="39433" y="14480"/>
                  </a:moveTo>
                  <a:cubicBezTo>
                    <a:pt x="25752" y="14480"/>
                    <a:pt x="14486" y="25742"/>
                    <a:pt x="14486" y="39820"/>
                  </a:cubicBezTo>
                  <a:lnTo>
                    <a:pt x="14486" y="69986"/>
                  </a:lnTo>
                  <a:lnTo>
                    <a:pt x="325122" y="69986"/>
                  </a:lnTo>
                  <a:lnTo>
                    <a:pt x="325122" y="39820"/>
                  </a:lnTo>
                  <a:cubicBezTo>
                    <a:pt x="325122" y="25742"/>
                    <a:pt x="313856" y="14480"/>
                    <a:pt x="299772" y="14480"/>
                  </a:cubicBezTo>
                  <a:close/>
                  <a:moveTo>
                    <a:pt x="39433" y="0"/>
                  </a:moveTo>
                  <a:lnTo>
                    <a:pt x="299772" y="0"/>
                  </a:lnTo>
                  <a:cubicBezTo>
                    <a:pt x="321903" y="0"/>
                    <a:pt x="339608" y="18100"/>
                    <a:pt x="339608" y="39820"/>
                  </a:cubicBezTo>
                  <a:lnTo>
                    <a:pt x="339608" y="110611"/>
                  </a:lnTo>
                  <a:cubicBezTo>
                    <a:pt x="339608" y="114633"/>
                    <a:pt x="336389" y="117851"/>
                    <a:pt x="332365" y="117851"/>
                  </a:cubicBezTo>
                  <a:cubicBezTo>
                    <a:pt x="328341" y="117851"/>
                    <a:pt x="325122" y="114633"/>
                    <a:pt x="325122" y="110611"/>
                  </a:cubicBezTo>
                  <a:lnTo>
                    <a:pt x="325122" y="84466"/>
                  </a:lnTo>
                  <a:lnTo>
                    <a:pt x="14486" y="84466"/>
                  </a:lnTo>
                  <a:lnTo>
                    <a:pt x="14486" y="464566"/>
                  </a:lnTo>
                  <a:lnTo>
                    <a:pt x="332365" y="464566"/>
                  </a:lnTo>
                  <a:cubicBezTo>
                    <a:pt x="336389" y="464566"/>
                    <a:pt x="339608" y="467783"/>
                    <a:pt x="339608" y="471806"/>
                  </a:cubicBezTo>
                  <a:lnTo>
                    <a:pt x="339608" y="508810"/>
                  </a:lnTo>
                  <a:cubicBezTo>
                    <a:pt x="339608" y="530932"/>
                    <a:pt x="321903" y="548630"/>
                    <a:pt x="299772" y="548630"/>
                  </a:cubicBezTo>
                  <a:lnTo>
                    <a:pt x="39433" y="548630"/>
                  </a:lnTo>
                  <a:cubicBezTo>
                    <a:pt x="17705" y="548630"/>
                    <a:pt x="0" y="530932"/>
                    <a:pt x="0" y="508810"/>
                  </a:cubicBezTo>
                  <a:lnTo>
                    <a:pt x="0" y="39820"/>
                  </a:lnTo>
                  <a:cubicBezTo>
                    <a:pt x="0" y="18100"/>
                    <a:pt x="17705" y="0"/>
                    <a:pt x="394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AD3EA5E-8837-AE69-5C79-63C8EAE74761}"/>
                </a:ext>
              </a:extLst>
            </p:cNvPr>
            <p:cNvSpPr txBox="1"/>
            <p:nvPr/>
          </p:nvSpPr>
          <p:spPr>
            <a:xfrm>
              <a:off x="3990462" y="3018439"/>
              <a:ext cx="2034416" cy="1236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2000" b="1">
                  <a:solidFill>
                    <a:schemeClr val="accent1"/>
                  </a:solidFill>
                </a:defRPr>
              </a:lvl1pPr>
            </a:lstStyle>
            <a:p>
              <a:pPr algn="l">
                <a:lnSpc>
                  <a:spcPct val="150000"/>
                </a:lnSpc>
              </a:pPr>
              <a:r>
                <a:rPr lang="en-US" sz="1600" dirty="0">
                  <a:solidFill>
                    <a:schemeClr val="tx1"/>
                  </a:solidFill>
                </a:rPr>
                <a:t>The need </a:t>
              </a:r>
              <a:r>
                <a:rPr lang="en-US" sz="1600" b="0" dirty="0">
                  <a:solidFill>
                    <a:schemeClr val="tx1"/>
                  </a:solidFill>
                </a:rPr>
                <a:t>to fill jobs immediately, mainly of a seasonal nature</a:t>
              </a:r>
            </a:p>
          </p:txBody>
        </p:sp>
        <p:pic>
          <p:nvPicPr>
            <p:cNvPr id="23" name="Graphic 22" descr="Circle with left arrow with solid fill">
              <a:extLst>
                <a:ext uri="{FF2B5EF4-FFF2-40B4-BE49-F238E27FC236}">
                  <a16:creationId xmlns:a16="http://schemas.microsoft.com/office/drawing/2014/main" id="{F2C400BD-AA41-CBFE-F49E-59A02A06A68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3591923" y="3097986"/>
              <a:ext cx="303635" cy="303635"/>
            </a:xfrm>
            <a:prstGeom prst="rect">
              <a:avLst/>
            </a:prstGeom>
          </p:spPr>
        </p:pic>
        <p:sp>
          <p:nvSpPr>
            <p:cNvPr id="50" name="Freeform 32">
              <a:extLst>
                <a:ext uri="{FF2B5EF4-FFF2-40B4-BE49-F238E27FC236}">
                  <a16:creationId xmlns:a16="http://schemas.microsoft.com/office/drawing/2014/main" id="{08569292-CED8-4458-A10D-29003571A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5022" y="1967804"/>
              <a:ext cx="476457" cy="523856"/>
            </a:xfrm>
            <a:custGeom>
              <a:avLst/>
              <a:gdLst>
                <a:gd name="connsiteX0" fmla="*/ 14486 w 498990"/>
                <a:gd name="connsiteY0" fmla="*/ 479046 h 548630"/>
                <a:gd name="connsiteX1" fmla="*/ 14486 w 498990"/>
                <a:gd name="connsiteY1" fmla="*/ 508810 h 548630"/>
                <a:gd name="connsiteX2" fmla="*/ 39433 w 498990"/>
                <a:gd name="connsiteY2" fmla="*/ 534150 h 548630"/>
                <a:gd name="connsiteX3" fmla="*/ 299772 w 498990"/>
                <a:gd name="connsiteY3" fmla="*/ 534150 h 548630"/>
                <a:gd name="connsiteX4" fmla="*/ 325122 w 498990"/>
                <a:gd name="connsiteY4" fmla="*/ 508810 h 548630"/>
                <a:gd name="connsiteX5" fmla="*/ 325122 w 498990"/>
                <a:gd name="connsiteY5" fmla="*/ 479046 h 548630"/>
                <a:gd name="connsiteX6" fmla="*/ 332727 w 498990"/>
                <a:gd name="connsiteY6" fmla="*/ 234021 h 548630"/>
                <a:gd name="connsiteX7" fmla="*/ 274722 w 498990"/>
                <a:gd name="connsiteY7" fmla="*/ 290455 h 548630"/>
                <a:gd name="connsiteX8" fmla="*/ 332727 w 498990"/>
                <a:gd name="connsiteY8" fmla="*/ 346889 h 548630"/>
                <a:gd name="connsiteX9" fmla="*/ 390732 w 498990"/>
                <a:gd name="connsiteY9" fmla="*/ 290455 h 548630"/>
                <a:gd name="connsiteX10" fmla="*/ 332727 w 498990"/>
                <a:gd name="connsiteY10" fmla="*/ 234021 h 548630"/>
                <a:gd name="connsiteX11" fmla="*/ 332727 w 498990"/>
                <a:gd name="connsiteY11" fmla="*/ 219612 h 548630"/>
                <a:gd name="connsiteX12" fmla="*/ 405133 w 498990"/>
                <a:gd name="connsiteY12" fmla="*/ 290455 h 548630"/>
                <a:gd name="connsiteX13" fmla="*/ 332727 w 498990"/>
                <a:gd name="connsiteY13" fmla="*/ 360898 h 548630"/>
                <a:gd name="connsiteX14" fmla="*/ 260321 w 498990"/>
                <a:gd name="connsiteY14" fmla="*/ 290455 h 548630"/>
                <a:gd name="connsiteX15" fmla="*/ 332727 w 498990"/>
                <a:gd name="connsiteY15" fmla="*/ 219612 h 548630"/>
                <a:gd name="connsiteX16" fmla="*/ 324714 w 498990"/>
                <a:gd name="connsiteY16" fmla="*/ 141540 h 548630"/>
                <a:gd name="connsiteX17" fmla="*/ 318704 w 498990"/>
                <a:gd name="connsiteY17" fmla="*/ 144344 h 548630"/>
                <a:gd name="connsiteX18" fmla="*/ 316701 w 498990"/>
                <a:gd name="connsiteY18" fmla="*/ 150354 h 548630"/>
                <a:gd name="connsiteX19" fmla="*/ 301076 w 498990"/>
                <a:gd name="connsiteY19" fmla="*/ 174792 h 548630"/>
                <a:gd name="connsiteX20" fmla="*/ 271830 w 498990"/>
                <a:gd name="connsiteY20" fmla="*/ 186810 h 548630"/>
                <a:gd name="connsiteX21" fmla="*/ 242984 w 498990"/>
                <a:gd name="connsiteY21" fmla="*/ 180400 h 548630"/>
                <a:gd name="connsiteX22" fmla="*/ 237375 w 498990"/>
                <a:gd name="connsiteY22" fmla="*/ 177195 h 548630"/>
                <a:gd name="connsiteX23" fmla="*/ 230965 w 498990"/>
                <a:gd name="connsiteY23" fmla="*/ 179599 h 548630"/>
                <a:gd name="connsiteX24" fmla="*/ 219347 w 498990"/>
                <a:gd name="connsiteY24" fmla="*/ 190817 h 548630"/>
                <a:gd name="connsiteX25" fmla="*/ 216943 w 498990"/>
                <a:gd name="connsiteY25" fmla="*/ 196425 h 548630"/>
                <a:gd name="connsiteX26" fmla="*/ 220548 w 498990"/>
                <a:gd name="connsiteY26" fmla="*/ 201634 h 548630"/>
                <a:gd name="connsiteX27" fmla="*/ 226959 w 498990"/>
                <a:gd name="connsiteY27" fmla="*/ 230479 h 548630"/>
                <a:gd name="connsiteX28" fmla="*/ 214940 w 498990"/>
                <a:gd name="connsiteY28" fmla="*/ 258923 h 548630"/>
                <a:gd name="connsiteX29" fmla="*/ 190100 w 498990"/>
                <a:gd name="connsiteY29" fmla="*/ 274147 h 548630"/>
                <a:gd name="connsiteX30" fmla="*/ 183290 w 498990"/>
                <a:gd name="connsiteY30" fmla="*/ 275750 h 548630"/>
                <a:gd name="connsiteX31" fmla="*/ 180886 w 498990"/>
                <a:gd name="connsiteY31" fmla="*/ 281358 h 548630"/>
                <a:gd name="connsiteX32" fmla="*/ 180886 w 498990"/>
                <a:gd name="connsiteY32" fmla="*/ 297383 h 548630"/>
                <a:gd name="connsiteX33" fmla="*/ 183290 w 498990"/>
                <a:gd name="connsiteY33" fmla="*/ 302992 h 548630"/>
                <a:gd name="connsiteX34" fmla="*/ 190100 w 498990"/>
                <a:gd name="connsiteY34" fmla="*/ 304595 h 548630"/>
                <a:gd name="connsiteX35" fmla="*/ 214940 w 498990"/>
                <a:gd name="connsiteY35" fmla="*/ 319818 h 548630"/>
                <a:gd name="connsiteX36" fmla="*/ 226959 w 498990"/>
                <a:gd name="connsiteY36" fmla="*/ 348263 h 548630"/>
                <a:gd name="connsiteX37" fmla="*/ 220548 w 498990"/>
                <a:gd name="connsiteY37" fmla="*/ 376707 h 548630"/>
                <a:gd name="connsiteX38" fmla="*/ 216943 w 498990"/>
                <a:gd name="connsiteY38" fmla="*/ 382316 h 548630"/>
                <a:gd name="connsiteX39" fmla="*/ 219347 w 498990"/>
                <a:gd name="connsiteY39" fmla="*/ 387925 h 548630"/>
                <a:gd name="connsiteX40" fmla="*/ 230965 w 498990"/>
                <a:gd name="connsiteY40" fmla="*/ 399142 h 548630"/>
                <a:gd name="connsiteX41" fmla="*/ 237375 w 498990"/>
                <a:gd name="connsiteY41" fmla="*/ 401546 h 548630"/>
                <a:gd name="connsiteX42" fmla="*/ 242984 w 498990"/>
                <a:gd name="connsiteY42" fmla="*/ 398341 h 548630"/>
                <a:gd name="connsiteX43" fmla="*/ 261013 w 498990"/>
                <a:gd name="connsiteY43" fmla="*/ 389127 h 548630"/>
                <a:gd name="connsiteX44" fmla="*/ 271830 w 498990"/>
                <a:gd name="connsiteY44" fmla="*/ 391931 h 548630"/>
                <a:gd name="connsiteX45" fmla="*/ 301076 w 498990"/>
                <a:gd name="connsiteY45" fmla="*/ 403950 h 548630"/>
                <a:gd name="connsiteX46" fmla="*/ 316701 w 498990"/>
                <a:gd name="connsiteY46" fmla="*/ 428388 h 548630"/>
                <a:gd name="connsiteX47" fmla="*/ 318704 w 498990"/>
                <a:gd name="connsiteY47" fmla="*/ 433997 h 548630"/>
                <a:gd name="connsiteX48" fmla="*/ 324714 w 498990"/>
                <a:gd name="connsiteY48" fmla="*/ 437202 h 548630"/>
                <a:gd name="connsiteX49" fmla="*/ 340739 w 498990"/>
                <a:gd name="connsiteY49" fmla="*/ 437202 h 548630"/>
                <a:gd name="connsiteX50" fmla="*/ 347149 w 498990"/>
                <a:gd name="connsiteY50" fmla="*/ 433997 h 548630"/>
                <a:gd name="connsiteX51" fmla="*/ 348752 w 498990"/>
                <a:gd name="connsiteY51" fmla="*/ 428388 h 548630"/>
                <a:gd name="connsiteX52" fmla="*/ 364376 w 498990"/>
                <a:gd name="connsiteY52" fmla="*/ 403950 h 548630"/>
                <a:gd name="connsiteX53" fmla="*/ 393623 w 498990"/>
                <a:gd name="connsiteY53" fmla="*/ 391931 h 548630"/>
                <a:gd name="connsiteX54" fmla="*/ 422468 w 498990"/>
                <a:gd name="connsiteY54" fmla="*/ 398341 h 548630"/>
                <a:gd name="connsiteX55" fmla="*/ 428077 w 498990"/>
                <a:gd name="connsiteY55" fmla="*/ 401546 h 548630"/>
                <a:gd name="connsiteX56" fmla="*/ 434487 w 498990"/>
                <a:gd name="connsiteY56" fmla="*/ 399142 h 548630"/>
                <a:gd name="connsiteX57" fmla="*/ 446106 w 498990"/>
                <a:gd name="connsiteY57" fmla="*/ 387925 h 548630"/>
                <a:gd name="connsiteX58" fmla="*/ 448109 w 498990"/>
                <a:gd name="connsiteY58" fmla="*/ 382316 h 548630"/>
                <a:gd name="connsiteX59" fmla="*/ 445305 w 498990"/>
                <a:gd name="connsiteY59" fmla="*/ 376707 h 548630"/>
                <a:gd name="connsiteX60" fmla="*/ 438494 w 498990"/>
                <a:gd name="connsiteY60" fmla="*/ 348263 h 548630"/>
                <a:gd name="connsiteX61" fmla="*/ 450513 w 498990"/>
                <a:gd name="connsiteY61" fmla="*/ 319818 h 548630"/>
                <a:gd name="connsiteX62" fmla="*/ 475352 w 498990"/>
                <a:gd name="connsiteY62" fmla="*/ 304595 h 548630"/>
                <a:gd name="connsiteX63" fmla="*/ 482163 w 498990"/>
                <a:gd name="connsiteY63" fmla="*/ 302992 h 548630"/>
                <a:gd name="connsiteX64" fmla="*/ 484967 w 498990"/>
                <a:gd name="connsiteY64" fmla="*/ 297383 h 548630"/>
                <a:gd name="connsiteX65" fmla="*/ 484967 w 498990"/>
                <a:gd name="connsiteY65" fmla="*/ 281358 h 548630"/>
                <a:gd name="connsiteX66" fmla="*/ 482163 w 498990"/>
                <a:gd name="connsiteY66" fmla="*/ 275750 h 548630"/>
                <a:gd name="connsiteX67" fmla="*/ 475352 w 498990"/>
                <a:gd name="connsiteY67" fmla="*/ 274147 h 548630"/>
                <a:gd name="connsiteX68" fmla="*/ 450513 w 498990"/>
                <a:gd name="connsiteY68" fmla="*/ 258923 h 548630"/>
                <a:gd name="connsiteX69" fmla="*/ 438494 w 498990"/>
                <a:gd name="connsiteY69" fmla="*/ 230479 h 548630"/>
                <a:gd name="connsiteX70" fmla="*/ 445305 w 498990"/>
                <a:gd name="connsiteY70" fmla="*/ 202034 h 548630"/>
                <a:gd name="connsiteX71" fmla="*/ 448109 w 498990"/>
                <a:gd name="connsiteY71" fmla="*/ 196425 h 548630"/>
                <a:gd name="connsiteX72" fmla="*/ 446106 w 498990"/>
                <a:gd name="connsiteY72" fmla="*/ 190817 h 548630"/>
                <a:gd name="connsiteX73" fmla="*/ 434487 w 498990"/>
                <a:gd name="connsiteY73" fmla="*/ 179599 h 548630"/>
                <a:gd name="connsiteX74" fmla="*/ 428077 w 498990"/>
                <a:gd name="connsiteY74" fmla="*/ 177195 h 548630"/>
                <a:gd name="connsiteX75" fmla="*/ 422468 w 498990"/>
                <a:gd name="connsiteY75" fmla="*/ 180400 h 548630"/>
                <a:gd name="connsiteX76" fmla="*/ 393623 w 498990"/>
                <a:gd name="connsiteY76" fmla="*/ 186810 h 548630"/>
                <a:gd name="connsiteX77" fmla="*/ 364376 w 498990"/>
                <a:gd name="connsiteY77" fmla="*/ 174792 h 548630"/>
                <a:gd name="connsiteX78" fmla="*/ 348752 w 498990"/>
                <a:gd name="connsiteY78" fmla="*/ 150354 h 548630"/>
                <a:gd name="connsiteX79" fmla="*/ 347149 w 498990"/>
                <a:gd name="connsiteY79" fmla="*/ 144344 h 548630"/>
                <a:gd name="connsiteX80" fmla="*/ 340739 w 498990"/>
                <a:gd name="connsiteY80" fmla="*/ 141540 h 548630"/>
                <a:gd name="connsiteX81" fmla="*/ 324714 w 498990"/>
                <a:gd name="connsiteY81" fmla="*/ 127518 h 548630"/>
                <a:gd name="connsiteX82" fmla="*/ 340739 w 498990"/>
                <a:gd name="connsiteY82" fmla="*/ 127518 h 548630"/>
                <a:gd name="connsiteX83" fmla="*/ 357966 w 498990"/>
                <a:gd name="connsiteY83" fmla="*/ 135130 h 548630"/>
                <a:gd name="connsiteX84" fmla="*/ 362774 w 498990"/>
                <a:gd name="connsiteY84" fmla="*/ 152757 h 548630"/>
                <a:gd name="connsiteX85" fmla="*/ 367982 w 498990"/>
                <a:gd name="connsiteY85" fmla="*/ 161170 h 548630"/>
                <a:gd name="connsiteX86" fmla="*/ 400433 w 498990"/>
                <a:gd name="connsiteY86" fmla="*/ 174391 h 548630"/>
                <a:gd name="connsiteX87" fmla="*/ 410850 w 498990"/>
                <a:gd name="connsiteY87" fmla="*/ 171987 h 548630"/>
                <a:gd name="connsiteX88" fmla="*/ 426875 w 498990"/>
                <a:gd name="connsiteY88" fmla="*/ 162773 h 548630"/>
                <a:gd name="connsiteX89" fmla="*/ 444503 w 498990"/>
                <a:gd name="connsiteY89" fmla="*/ 169183 h 548630"/>
                <a:gd name="connsiteX90" fmla="*/ 456122 w 498990"/>
                <a:gd name="connsiteY90" fmla="*/ 180400 h 548630"/>
                <a:gd name="connsiteX91" fmla="*/ 462532 w 498990"/>
                <a:gd name="connsiteY91" fmla="*/ 197627 h 548630"/>
                <a:gd name="connsiteX92" fmla="*/ 452917 w 498990"/>
                <a:gd name="connsiteY92" fmla="*/ 213252 h 548630"/>
                <a:gd name="connsiteX93" fmla="*/ 450513 w 498990"/>
                <a:gd name="connsiteY93" fmla="*/ 222867 h 548630"/>
                <a:gd name="connsiteX94" fmla="*/ 464134 w 498990"/>
                <a:gd name="connsiteY94" fmla="*/ 254917 h 548630"/>
                <a:gd name="connsiteX95" fmla="*/ 472948 w 498990"/>
                <a:gd name="connsiteY95" fmla="*/ 260125 h 548630"/>
                <a:gd name="connsiteX96" fmla="*/ 490977 w 498990"/>
                <a:gd name="connsiteY96" fmla="*/ 264933 h 548630"/>
                <a:gd name="connsiteX97" fmla="*/ 498990 w 498990"/>
                <a:gd name="connsiteY97" fmla="*/ 281358 h 548630"/>
                <a:gd name="connsiteX98" fmla="*/ 498990 w 498990"/>
                <a:gd name="connsiteY98" fmla="*/ 297383 h 548630"/>
                <a:gd name="connsiteX99" fmla="*/ 490977 w 498990"/>
                <a:gd name="connsiteY99" fmla="*/ 313809 h 548630"/>
                <a:gd name="connsiteX100" fmla="*/ 472948 w 498990"/>
                <a:gd name="connsiteY100" fmla="*/ 318616 h 548630"/>
                <a:gd name="connsiteX101" fmla="*/ 464134 w 498990"/>
                <a:gd name="connsiteY101" fmla="*/ 323424 h 548630"/>
                <a:gd name="connsiteX102" fmla="*/ 450513 w 498990"/>
                <a:gd name="connsiteY102" fmla="*/ 355875 h 548630"/>
                <a:gd name="connsiteX103" fmla="*/ 452917 w 498990"/>
                <a:gd name="connsiteY103" fmla="*/ 365089 h 548630"/>
                <a:gd name="connsiteX104" fmla="*/ 462532 w 498990"/>
                <a:gd name="connsiteY104" fmla="*/ 381114 h 548630"/>
                <a:gd name="connsiteX105" fmla="*/ 456122 w 498990"/>
                <a:gd name="connsiteY105" fmla="*/ 398341 h 548630"/>
                <a:gd name="connsiteX106" fmla="*/ 444503 w 498990"/>
                <a:gd name="connsiteY106" fmla="*/ 409558 h 548630"/>
                <a:gd name="connsiteX107" fmla="*/ 426875 w 498990"/>
                <a:gd name="connsiteY107" fmla="*/ 415568 h 548630"/>
                <a:gd name="connsiteX108" fmla="*/ 410850 w 498990"/>
                <a:gd name="connsiteY108" fmla="*/ 406754 h 548630"/>
                <a:gd name="connsiteX109" fmla="*/ 400433 w 498990"/>
                <a:gd name="connsiteY109" fmla="*/ 404350 h 548630"/>
                <a:gd name="connsiteX110" fmla="*/ 367982 w 498990"/>
                <a:gd name="connsiteY110" fmla="*/ 417972 h 548630"/>
                <a:gd name="connsiteX111" fmla="*/ 362774 w 498990"/>
                <a:gd name="connsiteY111" fmla="*/ 425984 h 548630"/>
                <a:gd name="connsiteX112" fmla="*/ 357966 w 498990"/>
                <a:gd name="connsiteY112" fmla="*/ 443211 h 548630"/>
                <a:gd name="connsiteX113" fmla="*/ 340739 w 498990"/>
                <a:gd name="connsiteY113" fmla="*/ 451224 h 548630"/>
                <a:gd name="connsiteX114" fmla="*/ 324714 w 498990"/>
                <a:gd name="connsiteY114" fmla="*/ 451224 h 548630"/>
                <a:gd name="connsiteX115" fmla="*/ 307486 w 498990"/>
                <a:gd name="connsiteY115" fmla="*/ 443211 h 548630"/>
                <a:gd name="connsiteX116" fmla="*/ 302679 w 498990"/>
                <a:gd name="connsiteY116" fmla="*/ 425984 h 548630"/>
                <a:gd name="connsiteX117" fmla="*/ 297471 w 498990"/>
                <a:gd name="connsiteY117" fmla="*/ 417972 h 548630"/>
                <a:gd name="connsiteX118" fmla="*/ 264619 w 498990"/>
                <a:gd name="connsiteY118" fmla="*/ 404350 h 548630"/>
                <a:gd name="connsiteX119" fmla="*/ 254602 w 498990"/>
                <a:gd name="connsiteY119" fmla="*/ 406754 h 548630"/>
                <a:gd name="connsiteX120" fmla="*/ 238577 w 498990"/>
                <a:gd name="connsiteY120" fmla="*/ 415568 h 548630"/>
                <a:gd name="connsiteX121" fmla="*/ 220949 w 498990"/>
                <a:gd name="connsiteY121" fmla="*/ 409558 h 548630"/>
                <a:gd name="connsiteX122" fmla="*/ 209331 w 498990"/>
                <a:gd name="connsiteY122" fmla="*/ 398341 h 548630"/>
                <a:gd name="connsiteX123" fmla="*/ 203321 w 498990"/>
                <a:gd name="connsiteY123" fmla="*/ 381114 h 548630"/>
                <a:gd name="connsiteX124" fmla="*/ 212536 w 498990"/>
                <a:gd name="connsiteY124" fmla="*/ 365089 h 548630"/>
                <a:gd name="connsiteX125" fmla="*/ 214539 w 498990"/>
                <a:gd name="connsiteY125" fmla="*/ 355875 h 548630"/>
                <a:gd name="connsiteX126" fmla="*/ 201318 w 498990"/>
                <a:gd name="connsiteY126" fmla="*/ 323825 h 548630"/>
                <a:gd name="connsiteX127" fmla="*/ 192504 w 498990"/>
                <a:gd name="connsiteY127" fmla="*/ 318616 h 548630"/>
                <a:gd name="connsiteX128" fmla="*/ 174075 w 498990"/>
                <a:gd name="connsiteY128" fmla="*/ 313809 h 548630"/>
                <a:gd name="connsiteX129" fmla="*/ 166463 w 498990"/>
                <a:gd name="connsiteY129" fmla="*/ 297383 h 548630"/>
                <a:gd name="connsiteX130" fmla="*/ 166463 w 498990"/>
                <a:gd name="connsiteY130" fmla="*/ 281358 h 548630"/>
                <a:gd name="connsiteX131" fmla="*/ 174075 w 498990"/>
                <a:gd name="connsiteY131" fmla="*/ 264933 h 548630"/>
                <a:gd name="connsiteX132" fmla="*/ 192504 w 498990"/>
                <a:gd name="connsiteY132" fmla="*/ 260125 h 548630"/>
                <a:gd name="connsiteX133" fmla="*/ 201318 w 498990"/>
                <a:gd name="connsiteY133" fmla="*/ 254917 h 548630"/>
                <a:gd name="connsiteX134" fmla="*/ 214539 w 498990"/>
                <a:gd name="connsiteY134" fmla="*/ 222867 h 548630"/>
                <a:gd name="connsiteX135" fmla="*/ 212536 w 498990"/>
                <a:gd name="connsiteY135" fmla="*/ 213252 h 548630"/>
                <a:gd name="connsiteX136" fmla="*/ 203321 w 498990"/>
                <a:gd name="connsiteY136" fmla="*/ 197627 h 548630"/>
                <a:gd name="connsiteX137" fmla="*/ 209331 w 498990"/>
                <a:gd name="connsiteY137" fmla="*/ 180400 h 548630"/>
                <a:gd name="connsiteX138" fmla="*/ 220949 w 498990"/>
                <a:gd name="connsiteY138" fmla="*/ 169183 h 548630"/>
                <a:gd name="connsiteX139" fmla="*/ 238577 w 498990"/>
                <a:gd name="connsiteY139" fmla="*/ 162773 h 548630"/>
                <a:gd name="connsiteX140" fmla="*/ 254602 w 498990"/>
                <a:gd name="connsiteY140" fmla="*/ 171987 h 548630"/>
                <a:gd name="connsiteX141" fmla="*/ 264619 w 498990"/>
                <a:gd name="connsiteY141" fmla="*/ 174391 h 548630"/>
                <a:gd name="connsiteX142" fmla="*/ 297471 w 498990"/>
                <a:gd name="connsiteY142" fmla="*/ 161170 h 548630"/>
                <a:gd name="connsiteX143" fmla="*/ 302679 w 498990"/>
                <a:gd name="connsiteY143" fmla="*/ 152757 h 548630"/>
                <a:gd name="connsiteX144" fmla="*/ 307486 w 498990"/>
                <a:gd name="connsiteY144" fmla="*/ 135130 h 548630"/>
                <a:gd name="connsiteX145" fmla="*/ 324714 w 498990"/>
                <a:gd name="connsiteY145" fmla="*/ 127518 h 548630"/>
                <a:gd name="connsiteX146" fmla="*/ 237299 w 498990"/>
                <a:gd name="connsiteY146" fmla="*/ 31879 h 548630"/>
                <a:gd name="connsiteX147" fmla="*/ 245751 w 498990"/>
                <a:gd name="connsiteY147" fmla="*/ 40332 h 548630"/>
                <a:gd name="connsiteX148" fmla="*/ 237299 w 498990"/>
                <a:gd name="connsiteY148" fmla="*/ 49187 h 548630"/>
                <a:gd name="connsiteX149" fmla="*/ 228445 w 498990"/>
                <a:gd name="connsiteY149" fmla="*/ 40332 h 548630"/>
                <a:gd name="connsiteX150" fmla="*/ 237299 w 498990"/>
                <a:gd name="connsiteY150" fmla="*/ 31879 h 548630"/>
                <a:gd name="connsiteX151" fmla="*/ 134249 w 498990"/>
                <a:gd name="connsiteY151" fmla="*/ 31879 h 548630"/>
                <a:gd name="connsiteX152" fmla="*/ 203586 w 498990"/>
                <a:gd name="connsiteY152" fmla="*/ 31879 h 548630"/>
                <a:gd name="connsiteX153" fmla="*/ 212101 w 498990"/>
                <a:gd name="connsiteY153" fmla="*/ 40332 h 548630"/>
                <a:gd name="connsiteX154" fmla="*/ 203586 w 498990"/>
                <a:gd name="connsiteY154" fmla="*/ 49187 h 548630"/>
                <a:gd name="connsiteX155" fmla="*/ 134249 w 498990"/>
                <a:gd name="connsiteY155" fmla="*/ 49187 h 548630"/>
                <a:gd name="connsiteX156" fmla="*/ 125734 w 498990"/>
                <a:gd name="connsiteY156" fmla="*/ 40332 h 548630"/>
                <a:gd name="connsiteX157" fmla="*/ 134249 w 498990"/>
                <a:gd name="connsiteY157" fmla="*/ 31879 h 548630"/>
                <a:gd name="connsiteX158" fmla="*/ 39433 w 498990"/>
                <a:gd name="connsiteY158" fmla="*/ 14480 h 548630"/>
                <a:gd name="connsiteX159" fmla="*/ 14486 w 498990"/>
                <a:gd name="connsiteY159" fmla="*/ 39820 h 548630"/>
                <a:gd name="connsiteX160" fmla="*/ 14486 w 498990"/>
                <a:gd name="connsiteY160" fmla="*/ 69986 h 548630"/>
                <a:gd name="connsiteX161" fmla="*/ 325122 w 498990"/>
                <a:gd name="connsiteY161" fmla="*/ 69986 h 548630"/>
                <a:gd name="connsiteX162" fmla="*/ 325122 w 498990"/>
                <a:gd name="connsiteY162" fmla="*/ 39820 h 548630"/>
                <a:gd name="connsiteX163" fmla="*/ 299772 w 498990"/>
                <a:gd name="connsiteY163" fmla="*/ 14480 h 548630"/>
                <a:gd name="connsiteX164" fmla="*/ 39433 w 498990"/>
                <a:gd name="connsiteY164" fmla="*/ 0 h 548630"/>
                <a:gd name="connsiteX165" fmla="*/ 299772 w 498990"/>
                <a:gd name="connsiteY165" fmla="*/ 0 h 548630"/>
                <a:gd name="connsiteX166" fmla="*/ 339608 w 498990"/>
                <a:gd name="connsiteY166" fmla="*/ 39820 h 548630"/>
                <a:gd name="connsiteX167" fmla="*/ 339608 w 498990"/>
                <a:gd name="connsiteY167" fmla="*/ 110611 h 548630"/>
                <a:gd name="connsiteX168" fmla="*/ 332365 w 498990"/>
                <a:gd name="connsiteY168" fmla="*/ 117851 h 548630"/>
                <a:gd name="connsiteX169" fmla="*/ 325122 w 498990"/>
                <a:gd name="connsiteY169" fmla="*/ 110611 h 548630"/>
                <a:gd name="connsiteX170" fmla="*/ 325122 w 498990"/>
                <a:gd name="connsiteY170" fmla="*/ 84466 h 548630"/>
                <a:gd name="connsiteX171" fmla="*/ 14486 w 498990"/>
                <a:gd name="connsiteY171" fmla="*/ 84466 h 548630"/>
                <a:gd name="connsiteX172" fmla="*/ 14486 w 498990"/>
                <a:gd name="connsiteY172" fmla="*/ 464566 h 548630"/>
                <a:gd name="connsiteX173" fmla="*/ 332365 w 498990"/>
                <a:gd name="connsiteY173" fmla="*/ 464566 h 548630"/>
                <a:gd name="connsiteX174" fmla="*/ 339608 w 498990"/>
                <a:gd name="connsiteY174" fmla="*/ 471806 h 548630"/>
                <a:gd name="connsiteX175" fmla="*/ 339608 w 498990"/>
                <a:gd name="connsiteY175" fmla="*/ 508810 h 548630"/>
                <a:gd name="connsiteX176" fmla="*/ 299772 w 498990"/>
                <a:gd name="connsiteY176" fmla="*/ 548630 h 548630"/>
                <a:gd name="connsiteX177" fmla="*/ 39433 w 498990"/>
                <a:gd name="connsiteY177" fmla="*/ 548630 h 548630"/>
                <a:gd name="connsiteX178" fmla="*/ 0 w 498990"/>
                <a:gd name="connsiteY178" fmla="*/ 508810 h 548630"/>
                <a:gd name="connsiteX179" fmla="*/ 0 w 498990"/>
                <a:gd name="connsiteY179" fmla="*/ 39820 h 548630"/>
                <a:gd name="connsiteX180" fmla="*/ 39433 w 498990"/>
                <a:gd name="connsiteY180" fmla="*/ 0 h 548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498990" h="548630">
                  <a:moveTo>
                    <a:pt x="14486" y="479046"/>
                  </a:moveTo>
                  <a:lnTo>
                    <a:pt x="14486" y="508810"/>
                  </a:lnTo>
                  <a:cubicBezTo>
                    <a:pt x="14486" y="522888"/>
                    <a:pt x="25752" y="534150"/>
                    <a:pt x="39433" y="534150"/>
                  </a:cubicBezTo>
                  <a:lnTo>
                    <a:pt x="299772" y="534150"/>
                  </a:lnTo>
                  <a:cubicBezTo>
                    <a:pt x="313856" y="534150"/>
                    <a:pt x="325122" y="522888"/>
                    <a:pt x="325122" y="508810"/>
                  </a:cubicBezTo>
                  <a:lnTo>
                    <a:pt x="325122" y="479046"/>
                  </a:lnTo>
                  <a:close/>
                  <a:moveTo>
                    <a:pt x="332727" y="234021"/>
                  </a:moveTo>
                  <a:cubicBezTo>
                    <a:pt x="300724" y="234021"/>
                    <a:pt x="274722" y="259236"/>
                    <a:pt x="274722" y="290455"/>
                  </a:cubicBezTo>
                  <a:cubicBezTo>
                    <a:pt x="274722" y="321674"/>
                    <a:pt x="300724" y="346889"/>
                    <a:pt x="332727" y="346889"/>
                  </a:cubicBezTo>
                  <a:cubicBezTo>
                    <a:pt x="364730" y="346889"/>
                    <a:pt x="390732" y="321674"/>
                    <a:pt x="390732" y="290455"/>
                  </a:cubicBezTo>
                  <a:cubicBezTo>
                    <a:pt x="390732" y="259236"/>
                    <a:pt x="364730" y="234021"/>
                    <a:pt x="332727" y="234021"/>
                  </a:cubicBezTo>
                  <a:close/>
                  <a:moveTo>
                    <a:pt x="332727" y="219612"/>
                  </a:moveTo>
                  <a:cubicBezTo>
                    <a:pt x="372730" y="219612"/>
                    <a:pt x="405133" y="251632"/>
                    <a:pt x="405133" y="290455"/>
                  </a:cubicBezTo>
                  <a:cubicBezTo>
                    <a:pt x="405133" y="329279"/>
                    <a:pt x="372730" y="360898"/>
                    <a:pt x="332727" y="360898"/>
                  </a:cubicBezTo>
                  <a:cubicBezTo>
                    <a:pt x="292724" y="360898"/>
                    <a:pt x="260321" y="329279"/>
                    <a:pt x="260321" y="290455"/>
                  </a:cubicBezTo>
                  <a:cubicBezTo>
                    <a:pt x="260321" y="251632"/>
                    <a:pt x="292724" y="219612"/>
                    <a:pt x="332727" y="219612"/>
                  </a:cubicBezTo>
                  <a:close/>
                  <a:moveTo>
                    <a:pt x="324714" y="141540"/>
                  </a:moveTo>
                  <a:cubicBezTo>
                    <a:pt x="322310" y="141540"/>
                    <a:pt x="319906" y="142742"/>
                    <a:pt x="318704" y="144344"/>
                  </a:cubicBezTo>
                  <a:cubicBezTo>
                    <a:pt x="317502" y="145546"/>
                    <a:pt x="316300" y="147549"/>
                    <a:pt x="316701" y="150354"/>
                  </a:cubicBezTo>
                  <a:cubicBezTo>
                    <a:pt x="318704" y="161170"/>
                    <a:pt x="311893" y="171987"/>
                    <a:pt x="301076" y="174792"/>
                  </a:cubicBezTo>
                  <a:cubicBezTo>
                    <a:pt x="291060" y="177195"/>
                    <a:pt x="281045" y="181202"/>
                    <a:pt x="271830" y="186810"/>
                  </a:cubicBezTo>
                  <a:cubicBezTo>
                    <a:pt x="261814" y="192019"/>
                    <a:pt x="249394" y="189615"/>
                    <a:pt x="242984" y="180400"/>
                  </a:cubicBezTo>
                  <a:cubicBezTo>
                    <a:pt x="241782" y="178397"/>
                    <a:pt x="239779" y="177195"/>
                    <a:pt x="237375" y="177195"/>
                  </a:cubicBezTo>
                  <a:cubicBezTo>
                    <a:pt x="234971" y="176795"/>
                    <a:pt x="232968" y="177596"/>
                    <a:pt x="230965" y="179599"/>
                  </a:cubicBezTo>
                  <a:lnTo>
                    <a:pt x="219347" y="190817"/>
                  </a:lnTo>
                  <a:cubicBezTo>
                    <a:pt x="217744" y="192019"/>
                    <a:pt x="216943" y="194422"/>
                    <a:pt x="216943" y="196425"/>
                  </a:cubicBezTo>
                  <a:cubicBezTo>
                    <a:pt x="217343" y="198429"/>
                    <a:pt x="218545" y="200432"/>
                    <a:pt x="220548" y="201634"/>
                  </a:cubicBezTo>
                  <a:cubicBezTo>
                    <a:pt x="229763" y="208044"/>
                    <a:pt x="232968" y="220463"/>
                    <a:pt x="226959" y="230479"/>
                  </a:cubicBezTo>
                  <a:cubicBezTo>
                    <a:pt x="221750" y="239293"/>
                    <a:pt x="217744" y="248908"/>
                    <a:pt x="214940" y="258923"/>
                  </a:cubicBezTo>
                  <a:cubicBezTo>
                    <a:pt x="211735" y="269340"/>
                    <a:pt x="200917" y="276150"/>
                    <a:pt x="190100" y="274147"/>
                  </a:cubicBezTo>
                  <a:cubicBezTo>
                    <a:pt x="187296" y="273746"/>
                    <a:pt x="184892" y="274147"/>
                    <a:pt x="183290" y="275750"/>
                  </a:cubicBezTo>
                  <a:cubicBezTo>
                    <a:pt x="182088" y="276551"/>
                    <a:pt x="180886" y="278554"/>
                    <a:pt x="180886" y="281358"/>
                  </a:cubicBezTo>
                  <a:lnTo>
                    <a:pt x="180886" y="297383"/>
                  </a:lnTo>
                  <a:cubicBezTo>
                    <a:pt x="180886" y="300188"/>
                    <a:pt x="182088" y="302191"/>
                    <a:pt x="183290" y="302992"/>
                  </a:cubicBezTo>
                  <a:cubicBezTo>
                    <a:pt x="184892" y="304595"/>
                    <a:pt x="187296" y="304995"/>
                    <a:pt x="190100" y="304595"/>
                  </a:cubicBezTo>
                  <a:cubicBezTo>
                    <a:pt x="200917" y="302591"/>
                    <a:pt x="211735" y="309402"/>
                    <a:pt x="214940" y="319818"/>
                  </a:cubicBezTo>
                  <a:cubicBezTo>
                    <a:pt x="217744" y="329834"/>
                    <a:pt x="221750" y="339850"/>
                    <a:pt x="226959" y="348263"/>
                  </a:cubicBezTo>
                  <a:cubicBezTo>
                    <a:pt x="232968" y="358278"/>
                    <a:pt x="229763" y="370698"/>
                    <a:pt x="220548" y="376707"/>
                  </a:cubicBezTo>
                  <a:cubicBezTo>
                    <a:pt x="218545" y="378310"/>
                    <a:pt x="217343" y="379912"/>
                    <a:pt x="216943" y="382316"/>
                  </a:cubicBezTo>
                  <a:cubicBezTo>
                    <a:pt x="216943" y="384319"/>
                    <a:pt x="217744" y="386723"/>
                    <a:pt x="219347" y="387925"/>
                  </a:cubicBezTo>
                  <a:lnTo>
                    <a:pt x="230965" y="399142"/>
                  </a:lnTo>
                  <a:cubicBezTo>
                    <a:pt x="232968" y="400745"/>
                    <a:pt x="234971" y="401546"/>
                    <a:pt x="237375" y="401546"/>
                  </a:cubicBezTo>
                  <a:cubicBezTo>
                    <a:pt x="239779" y="401546"/>
                    <a:pt x="241782" y="400344"/>
                    <a:pt x="242984" y="398341"/>
                  </a:cubicBezTo>
                  <a:cubicBezTo>
                    <a:pt x="247391" y="392332"/>
                    <a:pt x="254202" y="389127"/>
                    <a:pt x="261013" y="389127"/>
                  </a:cubicBezTo>
                  <a:cubicBezTo>
                    <a:pt x="264619" y="389127"/>
                    <a:pt x="268224" y="389928"/>
                    <a:pt x="271830" y="391931"/>
                  </a:cubicBezTo>
                  <a:cubicBezTo>
                    <a:pt x="281045" y="397139"/>
                    <a:pt x="291060" y="401145"/>
                    <a:pt x="301076" y="403950"/>
                  </a:cubicBezTo>
                  <a:cubicBezTo>
                    <a:pt x="311893" y="406754"/>
                    <a:pt x="318704" y="417571"/>
                    <a:pt x="316701" y="428388"/>
                  </a:cubicBezTo>
                  <a:cubicBezTo>
                    <a:pt x="316300" y="431593"/>
                    <a:pt x="317502" y="433195"/>
                    <a:pt x="318704" y="433997"/>
                  </a:cubicBezTo>
                  <a:cubicBezTo>
                    <a:pt x="319906" y="436000"/>
                    <a:pt x="322310" y="437202"/>
                    <a:pt x="324714" y="437202"/>
                  </a:cubicBezTo>
                  <a:lnTo>
                    <a:pt x="340739" y="437202"/>
                  </a:lnTo>
                  <a:cubicBezTo>
                    <a:pt x="343543" y="437202"/>
                    <a:pt x="345547" y="436000"/>
                    <a:pt x="347149" y="433997"/>
                  </a:cubicBezTo>
                  <a:cubicBezTo>
                    <a:pt x="347950" y="433195"/>
                    <a:pt x="349152" y="431593"/>
                    <a:pt x="348752" y="428388"/>
                  </a:cubicBezTo>
                  <a:cubicBezTo>
                    <a:pt x="346348" y="417571"/>
                    <a:pt x="353559" y="406754"/>
                    <a:pt x="364376" y="403950"/>
                  </a:cubicBezTo>
                  <a:cubicBezTo>
                    <a:pt x="374392" y="401145"/>
                    <a:pt x="384408" y="397139"/>
                    <a:pt x="393623" y="391931"/>
                  </a:cubicBezTo>
                  <a:cubicBezTo>
                    <a:pt x="403639" y="386723"/>
                    <a:pt x="415658" y="389127"/>
                    <a:pt x="422468" y="398341"/>
                  </a:cubicBezTo>
                  <a:cubicBezTo>
                    <a:pt x="423670" y="400344"/>
                    <a:pt x="425673" y="401546"/>
                    <a:pt x="428077" y="401546"/>
                  </a:cubicBezTo>
                  <a:cubicBezTo>
                    <a:pt x="430481" y="401546"/>
                    <a:pt x="432885" y="400745"/>
                    <a:pt x="434487" y="399142"/>
                  </a:cubicBezTo>
                  <a:lnTo>
                    <a:pt x="446106" y="387925"/>
                  </a:lnTo>
                  <a:cubicBezTo>
                    <a:pt x="447708" y="386723"/>
                    <a:pt x="448510" y="384319"/>
                    <a:pt x="448109" y="382316"/>
                  </a:cubicBezTo>
                  <a:cubicBezTo>
                    <a:pt x="448109" y="379912"/>
                    <a:pt x="446907" y="378310"/>
                    <a:pt x="445305" y="376707"/>
                  </a:cubicBezTo>
                  <a:cubicBezTo>
                    <a:pt x="435689" y="370698"/>
                    <a:pt x="432885" y="358278"/>
                    <a:pt x="438494" y="348263"/>
                  </a:cubicBezTo>
                  <a:cubicBezTo>
                    <a:pt x="443702" y="339850"/>
                    <a:pt x="447708" y="329834"/>
                    <a:pt x="450513" y="319818"/>
                  </a:cubicBezTo>
                  <a:cubicBezTo>
                    <a:pt x="453317" y="309402"/>
                    <a:pt x="464535" y="302591"/>
                    <a:pt x="475352" y="304595"/>
                  </a:cubicBezTo>
                  <a:cubicBezTo>
                    <a:pt x="477756" y="304995"/>
                    <a:pt x="480160" y="304595"/>
                    <a:pt x="482163" y="302992"/>
                  </a:cubicBezTo>
                  <a:cubicBezTo>
                    <a:pt x="482964" y="302191"/>
                    <a:pt x="484967" y="300188"/>
                    <a:pt x="484967" y="297383"/>
                  </a:cubicBezTo>
                  <a:lnTo>
                    <a:pt x="484967" y="281358"/>
                  </a:lnTo>
                  <a:cubicBezTo>
                    <a:pt x="484967" y="278554"/>
                    <a:pt x="482964" y="276551"/>
                    <a:pt x="482163" y="275750"/>
                  </a:cubicBezTo>
                  <a:cubicBezTo>
                    <a:pt x="480160" y="274147"/>
                    <a:pt x="477756" y="273746"/>
                    <a:pt x="475352" y="274147"/>
                  </a:cubicBezTo>
                  <a:cubicBezTo>
                    <a:pt x="464535" y="276150"/>
                    <a:pt x="453317" y="269340"/>
                    <a:pt x="450513" y="258923"/>
                  </a:cubicBezTo>
                  <a:cubicBezTo>
                    <a:pt x="447708" y="248908"/>
                    <a:pt x="443702" y="239293"/>
                    <a:pt x="438494" y="230479"/>
                  </a:cubicBezTo>
                  <a:cubicBezTo>
                    <a:pt x="432885" y="220463"/>
                    <a:pt x="435689" y="208044"/>
                    <a:pt x="445305" y="202034"/>
                  </a:cubicBezTo>
                  <a:cubicBezTo>
                    <a:pt x="446907" y="200432"/>
                    <a:pt x="448109" y="198429"/>
                    <a:pt x="448109" y="196425"/>
                  </a:cubicBezTo>
                  <a:cubicBezTo>
                    <a:pt x="448510" y="194422"/>
                    <a:pt x="447708" y="192019"/>
                    <a:pt x="446106" y="190817"/>
                  </a:cubicBezTo>
                  <a:lnTo>
                    <a:pt x="434487" y="179599"/>
                  </a:lnTo>
                  <a:cubicBezTo>
                    <a:pt x="432885" y="177596"/>
                    <a:pt x="430481" y="176795"/>
                    <a:pt x="428077" y="177195"/>
                  </a:cubicBezTo>
                  <a:cubicBezTo>
                    <a:pt x="425673" y="177195"/>
                    <a:pt x="423670" y="178397"/>
                    <a:pt x="422468" y="180400"/>
                  </a:cubicBezTo>
                  <a:cubicBezTo>
                    <a:pt x="415658" y="189615"/>
                    <a:pt x="403639" y="192019"/>
                    <a:pt x="393623" y="186810"/>
                  </a:cubicBezTo>
                  <a:cubicBezTo>
                    <a:pt x="384408" y="181202"/>
                    <a:pt x="374392" y="177195"/>
                    <a:pt x="364376" y="174792"/>
                  </a:cubicBezTo>
                  <a:cubicBezTo>
                    <a:pt x="353559" y="171987"/>
                    <a:pt x="346348" y="161170"/>
                    <a:pt x="348752" y="150354"/>
                  </a:cubicBezTo>
                  <a:cubicBezTo>
                    <a:pt x="349152" y="147549"/>
                    <a:pt x="347950" y="145546"/>
                    <a:pt x="347149" y="144344"/>
                  </a:cubicBezTo>
                  <a:cubicBezTo>
                    <a:pt x="345547" y="142742"/>
                    <a:pt x="343543" y="141540"/>
                    <a:pt x="340739" y="141540"/>
                  </a:cubicBezTo>
                  <a:close/>
                  <a:moveTo>
                    <a:pt x="324714" y="127518"/>
                  </a:moveTo>
                  <a:lnTo>
                    <a:pt x="340739" y="127518"/>
                  </a:lnTo>
                  <a:cubicBezTo>
                    <a:pt x="347550" y="127518"/>
                    <a:pt x="353960" y="129922"/>
                    <a:pt x="357966" y="135130"/>
                  </a:cubicBezTo>
                  <a:cubicBezTo>
                    <a:pt x="361973" y="140338"/>
                    <a:pt x="363575" y="146748"/>
                    <a:pt x="362774" y="152757"/>
                  </a:cubicBezTo>
                  <a:cubicBezTo>
                    <a:pt x="361973" y="156363"/>
                    <a:pt x="364376" y="159969"/>
                    <a:pt x="367982" y="161170"/>
                  </a:cubicBezTo>
                  <a:cubicBezTo>
                    <a:pt x="379200" y="163975"/>
                    <a:pt x="390418" y="168382"/>
                    <a:pt x="400433" y="174391"/>
                  </a:cubicBezTo>
                  <a:cubicBezTo>
                    <a:pt x="404039" y="176394"/>
                    <a:pt x="408446" y="175192"/>
                    <a:pt x="410850" y="171987"/>
                  </a:cubicBezTo>
                  <a:cubicBezTo>
                    <a:pt x="414456" y="166779"/>
                    <a:pt x="420465" y="163574"/>
                    <a:pt x="426875" y="162773"/>
                  </a:cubicBezTo>
                  <a:cubicBezTo>
                    <a:pt x="433286" y="162372"/>
                    <a:pt x="439696" y="164776"/>
                    <a:pt x="444503" y="169183"/>
                  </a:cubicBezTo>
                  <a:lnTo>
                    <a:pt x="456122" y="180400"/>
                  </a:lnTo>
                  <a:cubicBezTo>
                    <a:pt x="460529" y="184807"/>
                    <a:pt x="462932" y="191217"/>
                    <a:pt x="462532" y="197627"/>
                  </a:cubicBezTo>
                  <a:cubicBezTo>
                    <a:pt x="461731" y="204037"/>
                    <a:pt x="458525" y="209646"/>
                    <a:pt x="452917" y="213252"/>
                  </a:cubicBezTo>
                  <a:cubicBezTo>
                    <a:pt x="449712" y="215655"/>
                    <a:pt x="448910" y="219662"/>
                    <a:pt x="450513" y="222867"/>
                  </a:cubicBezTo>
                  <a:cubicBezTo>
                    <a:pt x="456522" y="232883"/>
                    <a:pt x="461330" y="243700"/>
                    <a:pt x="464134" y="254917"/>
                  </a:cubicBezTo>
                  <a:cubicBezTo>
                    <a:pt x="464936" y="258523"/>
                    <a:pt x="468942" y="260526"/>
                    <a:pt x="472948" y="260125"/>
                  </a:cubicBezTo>
                  <a:cubicBezTo>
                    <a:pt x="479759" y="258923"/>
                    <a:pt x="486169" y="260526"/>
                    <a:pt x="490977" y="264933"/>
                  </a:cubicBezTo>
                  <a:cubicBezTo>
                    <a:pt x="495784" y="268939"/>
                    <a:pt x="498990" y="275349"/>
                    <a:pt x="498990" y="281358"/>
                  </a:cubicBezTo>
                  <a:lnTo>
                    <a:pt x="498990" y="297383"/>
                  </a:lnTo>
                  <a:cubicBezTo>
                    <a:pt x="498990" y="303793"/>
                    <a:pt x="495784" y="309803"/>
                    <a:pt x="490977" y="313809"/>
                  </a:cubicBezTo>
                  <a:cubicBezTo>
                    <a:pt x="486169" y="317815"/>
                    <a:pt x="479759" y="319818"/>
                    <a:pt x="472948" y="318616"/>
                  </a:cubicBezTo>
                  <a:cubicBezTo>
                    <a:pt x="468942" y="317815"/>
                    <a:pt x="464936" y="320219"/>
                    <a:pt x="464134" y="323424"/>
                  </a:cubicBezTo>
                  <a:cubicBezTo>
                    <a:pt x="461330" y="334641"/>
                    <a:pt x="456522" y="345859"/>
                    <a:pt x="450513" y="355875"/>
                  </a:cubicBezTo>
                  <a:cubicBezTo>
                    <a:pt x="448910" y="358679"/>
                    <a:pt x="449712" y="363086"/>
                    <a:pt x="452917" y="365089"/>
                  </a:cubicBezTo>
                  <a:cubicBezTo>
                    <a:pt x="458525" y="368695"/>
                    <a:pt x="461731" y="374303"/>
                    <a:pt x="462532" y="381114"/>
                  </a:cubicBezTo>
                  <a:cubicBezTo>
                    <a:pt x="462932" y="387524"/>
                    <a:pt x="460529" y="393934"/>
                    <a:pt x="456122" y="398341"/>
                  </a:cubicBezTo>
                  <a:lnTo>
                    <a:pt x="444503" y="409558"/>
                  </a:lnTo>
                  <a:cubicBezTo>
                    <a:pt x="439696" y="413965"/>
                    <a:pt x="433286" y="416369"/>
                    <a:pt x="426875" y="415568"/>
                  </a:cubicBezTo>
                  <a:cubicBezTo>
                    <a:pt x="420465" y="415167"/>
                    <a:pt x="414456" y="411562"/>
                    <a:pt x="410850" y="406754"/>
                  </a:cubicBezTo>
                  <a:cubicBezTo>
                    <a:pt x="408446" y="403549"/>
                    <a:pt x="404039" y="402347"/>
                    <a:pt x="400433" y="404350"/>
                  </a:cubicBezTo>
                  <a:cubicBezTo>
                    <a:pt x="390418" y="410360"/>
                    <a:pt x="379200" y="414366"/>
                    <a:pt x="367982" y="417972"/>
                  </a:cubicBezTo>
                  <a:cubicBezTo>
                    <a:pt x="364376" y="418773"/>
                    <a:pt x="361973" y="421978"/>
                    <a:pt x="362774" y="425984"/>
                  </a:cubicBezTo>
                  <a:cubicBezTo>
                    <a:pt x="363575" y="431993"/>
                    <a:pt x="361973" y="438404"/>
                    <a:pt x="357966" y="443211"/>
                  </a:cubicBezTo>
                  <a:cubicBezTo>
                    <a:pt x="353960" y="448419"/>
                    <a:pt x="347550" y="451224"/>
                    <a:pt x="340739" y="451224"/>
                  </a:cubicBezTo>
                  <a:lnTo>
                    <a:pt x="324714" y="451224"/>
                  </a:lnTo>
                  <a:cubicBezTo>
                    <a:pt x="317903" y="451224"/>
                    <a:pt x="311493" y="448419"/>
                    <a:pt x="307486" y="443211"/>
                  </a:cubicBezTo>
                  <a:cubicBezTo>
                    <a:pt x="303480" y="438404"/>
                    <a:pt x="301477" y="431993"/>
                    <a:pt x="302679" y="425984"/>
                  </a:cubicBezTo>
                  <a:cubicBezTo>
                    <a:pt x="303480" y="421978"/>
                    <a:pt x="301076" y="418773"/>
                    <a:pt x="297471" y="417972"/>
                  </a:cubicBezTo>
                  <a:cubicBezTo>
                    <a:pt x="286253" y="414366"/>
                    <a:pt x="275035" y="410360"/>
                    <a:pt x="264619" y="404350"/>
                  </a:cubicBezTo>
                  <a:cubicBezTo>
                    <a:pt x="261413" y="402347"/>
                    <a:pt x="256606" y="403549"/>
                    <a:pt x="254602" y="406754"/>
                  </a:cubicBezTo>
                  <a:cubicBezTo>
                    <a:pt x="250596" y="411562"/>
                    <a:pt x="244987" y="415167"/>
                    <a:pt x="238577" y="415568"/>
                  </a:cubicBezTo>
                  <a:cubicBezTo>
                    <a:pt x="231766" y="416369"/>
                    <a:pt x="225757" y="413965"/>
                    <a:pt x="220949" y="409558"/>
                  </a:cubicBezTo>
                  <a:lnTo>
                    <a:pt x="209331" y="398341"/>
                  </a:lnTo>
                  <a:cubicBezTo>
                    <a:pt x="204523" y="393934"/>
                    <a:pt x="202520" y="387524"/>
                    <a:pt x="203321" y="381114"/>
                  </a:cubicBezTo>
                  <a:cubicBezTo>
                    <a:pt x="203722" y="374303"/>
                    <a:pt x="206927" y="368695"/>
                    <a:pt x="212536" y="365089"/>
                  </a:cubicBezTo>
                  <a:cubicBezTo>
                    <a:pt x="215741" y="363086"/>
                    <a:pt x="216943" y="358679"/>
                    <a:pt x="214539" y="355875"/>
                  </a:cubicBezTo>
                  <a:cubicBezTo>
                    <a:pt x="208930" y="345859"/>
                    <a:pt x="204523" y="334641"/>
                    <a:pt x="201318" y="323825"/>
                  </a:cubicBezTo>
                  <a:cubicBezTo>
                    <a:pt x="200116" y="320219"/>
                    <a:pt x="196510" y="317815"/>
                    <a:pt x="192504" y="318616"/>
                  </a:cubicBezTo>
                  <a:cubicBezTo>
                    <a:pt x="185693" y="319818"/>
                    <a:pt x="179283" y="317815"/>
                    <a:pt x="174075" y="313809"/>
                  </a:cubicBezTo>
                  <a:cubicBezTo>
                    <a:pt x="169267" y="309803"/>
                    <a:pt x="166463" y="303793"/>
                    <a:pt x="166463" y="297383"/>
                  </a:cubicBezTo>
                  <a:lnTo>
                    <a:pt x="166463" y="281358"/>
                  </a:lnTo>
                  <a:cubicBezTo>
                    <a:pt x="166463" y="275349"/>
                    <a:pt x="169267" y="268939"/>
                    <a:pt x="174075" y="264933"/>
                  </a:cubicBezTo>
                  <a:cubicBezTo>
                    <a:pt x="179283" y="260526"/>
                    <a:pt x="185693" y="258923"/>
                    <a:pt x="192504" y="260125"/>
                  </a:cubicBezTo>
                  <a:cubicBezTo>
                    <a:pt x="196510" y="260526"/>
                    <a:pt x="200116" y="258523"/>
                    <a:pt x="201318" y="254917"/>
                  </a:cubicBezTo>
                  <a:cubicBezTo>
                    <a:pt x="204523" y="243700"/>
                    <a:pt x="208930" y="232883"/>
                    <a:pt x="214539" y="222867"/>
                  </a:cubicBezTo>
                  <a:cubicBezTo>
                    <a:pt x="216943" y="219662"/>
                    <a:pt x="215741" y="215655"/>
                    <a:pt x="212536" y="213252"/>
                  </a:cubicBezTo>
                  <a:cubicBezTo>
                    <a:pt x="206927" y="209646"/>
                    <a:pt x="203321" y="204037"/>
                    <a:pt x="203321" y="197627"/>
                  </a:cubicBezTo>
                  <a:cubicBezTo>
                    <a:pt x="202520" y="191217"/>
                    <a:pt x="204523" y="184807"/>
                    <a:pt x="209331" y="180400"/>
                  </a:cubicBezTo>
                  <a:lnTo>
                    <a:pt x="220949" y="169183"/>
                  </a:lnTo>
                  <a:cubicBezTo>
                    <a:pt x="225757" y="164776"/>
                    <a:pt x="231766" y="162372"/>
                    <a:pt x="238577" y="162773"/>
                  </a:cubicBezTo>
                  <a:cubicBezTo>
                    <a:pt x="244987" y="163574"/>
                    <a:pt x="250596" y="166779"/>
                    <a:pt x="254602" y="171987"/>
                  </a:cubicBezTo>
                  <a:cubicBezTo>
                    <a:pt x="256606" y="175192"/>
                    <a:pt x="261413" y="176394"/>
                    <a:pt x="264619" y="174391"/>
                  </a:cubicBezTo>
                  <a:cubicBezTo>
                    <a:pt x="275035" y="168382"/>
                    <a:pt x="286253" y="163975"/>
                    <a:pt x="297471" y="161170"/>
                  </a:cubicBezTo>
                  <a:cubicBezTo>
                    <a:pt x="301076" y="159969"/>
                    <a:pt x="303480" y="156363"/>
                    <a:pt x="302679" y="152757"/>
                  </a:cubicBezTo>
                  <a:cubicBezTo>
                    <a:pt x="301477" y="146748"/>
                    <a:pt x="303480" y="140338"/>
                    <a:pt x="307486" y="135130"/>
                  </a:cubicBezTo>
                  <a:cubicBezTo>
                    <a:pt x="311493" y="129922"/>
                    <a:pt x="317903" y="127518"/>
                    <a:pt x="324714" y="127518"/>
                  </a:cubicBezTo>
                  <a:close/>
                  <a:moveTo>
                    <a:pt x="237299" y="31879"/>
                  </a:moveTo>
                  <a:cubicBezTo>
                    <a:pt x="242129" y="31879"/>
                    <a:pt x="245751" y="35502"/>
                    <a:pt x="245751" y="40332"/>
                  </a:cubicBezTo>
                  <a:cubicBezTo>
                    <a:pt x="245751" y="45162"/>
                    <a:pt x="242129" y="49187"/>
                    <a:pt x="237299" y="49187"/>
                  </a:cubicBezTo>
                  <a:cubicBezTo>
                    <a:pt x="232470" y="49187"/>
                    <a:pt x="228445" y="45162"/>
                    <a:pt x="228445" y="40332"/>
                  </a:cubicBezTo>
                  <a:cubicBezTo>
                    <a:pt x="228445" y="35502"/>
                    <a:pt x="232470" y="31879"/>
                    <a:pt x="237299" y="31879"/>
                  </a:cubicBezTo>
                  <a:close/>
                  <a:moveTo>
                    <a:pt x="134249" y="31879"/>
                  </a:moveTo>
                  <a:lnTo>
                    <a:pt x="203586" y="31879"/>
                  </a:lnTo>
                  <a:cubicBezTo>
                    <a:pt x="208452" y="31879"/>
                    <a:pt x="212101" y="35502"/>
                    <a:pt x="212101" y="40332"/>
                  </a:cubicBezTo>
                  <a:cubicBezTo>
                    <a:pt x="212101" y="45162"/>
                    <a:pt x="208452" y="49187"/>
                    <a:pt x="203586" y="49187"/>
                  </a:cubicBezTo>
                  <a:lnTo>
                    <a:pt x="134249" y="49187"/>
                  </a:lnTo>
                  <a:cubicBezTo>
                    <a:pt x="129383" y="49187"/>
                    <a:pt x="125734" y="45162"/>
                    <a:pt x="125734" y="40332"/>
                  </a:cubicBezTo>
                  <a:cubicBezTo>
                    <a:pt x="125734" y="35502"/>
                    <a:pt x="129383" y="31879"/>
                    <a:pt x="134249" y="31879"/>
                  </a:cubicBezTo>
                  <a:close/>
                  <a:moveTo>
                    <a:pt x="39433" y="14480"/>
                  </a:moveTo>
                  <a:cubicBezTo>
                    <a:pt x="25752" y="14480"/>
                    <a:pt x="14486" y="25742"/>
                    <a:pt x="14486" y="39820"/>
                  </a:cubicBezTo>
                  <a:lnTo>
                    <a:pt x="14486" y="69986"/>
                  </a:lnTo>
                  <a:lnTo>
                    <a:pt x="325122" y="69986"/>
                  </a:lnTo>
                  <a:lnTo>
                    <a:pt x="325122" y="39820"/>
                  </a:lnTo>
                  <a:cubicBezTo>
                    <a:pt x="325122" y="25742"/>
                    <a:pt x="313856" y="14480"/>
                    <a:pt x="299772" y="14480"/>
                  </a:cubicBezTo>
                  <a:close/>
                  <a:moveTo>
                    <a:pt x="39433" y="0"/>
                  </a:moveTo>
                  <a:lnTo>
                    <a:pt x="299772" y="0"/>
                  </a:lnTo>
                  <a:cubicBezTo>
                    <a:pt x="321903" y="0"/>
                    <a:pt x="339608" y="18100"/>
                    <a:pt x="339608" y="39820"/>
                  </a:cubicBezTo>
                  <a:lnTo>
                    <a:pt x="339608" y="110611"/>
                  </a:lnTo>
                  <a:cubicBezTo>
                    <a:pt x="339608" y="114633"/>
                    <a:pt x="336389" y="117851"/>
                    <a:pt x="332365" y="117851"/>
                  </a:cubicBezTo>
                  <a:cubicBezTo>
                    <a:pt x="328341" y="117851"/>
                    <a:pt x="325122" y="114633"/>
                    <a:pt x="325122" y="110611"/>
                  </a:cubicBezTo>
                  <a:lnTo>
                    <a:pt x="325122" y="84466"/>
                  </a:lnTo>
                  <a:lnTo>
                    <a:pt x="14486" y="84466"/>
                  </a:lnTo>
                  <a:lnTo>
                    <a:pt x="14486" y="464566"/>
                  </a:lnTo>
                  <a:lnTo>
                    <a:pt x="332365" y="464566"/>
                  </a:lnTo>
                  <a:cubicBezTo>
                    <a:pt x="336389" y="464566"/>
                    <a:pt x="339608" y="467783"/>
                    <a:pt x="339608" y="471806"/>
                  </a:cubicBezTo>
                  <a:lnTo>
                    <a:pt x="339608" y="508810"/>
                  </a:lnTo>
                  <a:cubicBezTo>
                    <a:pt x="339608" y="530932"/>
                    <a:pt x="321903" y="548630"/>
                    <a:pt x="299772" y="548630"/>
                  </a:cubicBezTo>
                  <a:lnTo>
                    <a:pt x="39433" y="548630"/>
                  </a:lnTo>
                  <a:cubicBezTo>
                    <a:pt x="17705" y="548630"/>
                    <a:pt x="0" y="530932"/>
                    <a:pt x="0" y="508810"/>
                  </a:cubicBezTo>
                  <a:lnTo>
                    <a:pt x="0" y="39820"/>
                  </a:lnTo>
                  <a:cubicBezTo>
                    <a:pt x="0" y="18100"/>
                    <a:pt x="17705" y="0"/>
                    <a:pt x="394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D092D20-B002-C39B-25AE-B1B58928D9EE}"/>
              </a:ext>
            </a:extLst>
          </p:cNvPr>
          <p:cNvGrpSpPr/>
          <p:nvPr/>
        </p:nvGrpSpPr>
        <p:grpSpPr>
          <a:xfrm>
            <a:off x="6904800" y="1487123"/>
            <a:ext cx="2846460" cy="4058503"/>
            <a:chOff x="6563758" y="1775170"/>
            <a:chExt cx="2846460" cy="4347837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62D78D3E-3663-7ED2-50E6-05EE94EBC947}"/>
                </a:ext>
              </a:extLst>
            </p:cNvPr>
            <p:cNvSpPr/>
            <p:nvPr/>
          </p:nvSpPr>
          <p:spPr>
            <a:xfrm>
              <a:off x="6563758" y="1775170"/>
              <a:ext cx="2846460" cy="4347837"/>
            </a:xfrm>
            <a:prstGeom prst="roundRect">
              <a:avLst>
                <a:gd name="adj" fmla="val 8878"/>
              </a:avLst>
            </a:prstGeom>
            <a:solidFill>
              <a:schemeClr val="bg1"/>
            </a:solidFill>
            <a:ln>
              <a:noFill/>
            </a:ln>
            <a:effectLst>
              <a:outerShdw blurRad="215900" dist="38100" dir="5400000" algn="t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Top Corners Rounded 5">
              <a:extLst>
                <a:ext uri="{FF2B5EF4-FFF2-40B4-BE49-F238E27FC236}">
                  <a16:creationId xmlns:a16="http://schemas.microsoft.com/office/drawing/2014/main" id="{E875647A-231E-033A-490E-89310AA0CAC0}"/>
                </a:ext>
              </a:extLst>
            </p:cNvPr>
            <p:cNvSpPr/>
            <p:nvPr/>
          </p:nvSpPr>
          <p:spPr>
            <a:xfrm>
              <a:off x="6563758" y="1775171"/>
              <a:ext cx="2846460" cy="989322"/>
            </a:xfrm>
            <a:prstGeom prst="round2SameRect">
              <a:avLst>
                <a:gd name="adj1" fmla="val 22186"/>
                <a:gd name="adj2" fmla="val 0"/>
              </a:avLst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3AE186-0347-8162-4170-BA0C83AE92EB}"/>
                </a:ext>
              </a:extLst>
            </p:cNvPr>
            <p:cNvSpPr txBox="1"/>
            <p:nvPr/>
          </p:nvSpPr>
          <p:spPr>
            <a:xfrm>
              <a:off x="7176305" y="3004842"/>
              <a:ext cx="2071270" cy="1632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2000" b="1">
                  <a:solidFill>
                    <a:schemeClr val="accent1"/>
                  </a:solidFill>
                </a:defRPr>
              </a:lvl1pPr>
            </a:lstStyle>
            <a:p>
              <a:pPr algn="l">
                <a:lnSpc>
                  <a:spcPct val="150000"/>
                </a:lnSpc>
              </a:pPr>
              <a:r>
                <a:rPr lang="en-US" sz="1600" dirty="0">
                  <a:solidFill>
                    <a:schemeClr val="tx1"/>
                  </a:solidFill>
                </a:rPr>
                <a:t>Geographical restrictions </a:t>
              </a:r>
              <a:r>
                <a:rPr lang="en-US" sz="1600" b="0" dirty="0">
                  <a:solidFill>
                    <a:schemeClr val="tx1"/>
                  </a:solidFill>
                </a:rPr>
                <a:t>on matching businesses and candidates</a:t>
              </a:r>
              <a:endParaRPr lang="el-GR" sz="1600" b="0" dirty="0">
                <a:solidFill>
                  <a:schemeClr val="tx1"/>
                </a:solidFill>
              </a:endParaRPr>
            </a:p>
          </p:txBody>
        </p:sp>
        <p:pic>
          <p:nvPicPr>
            <p:cNvPr id="28" name="Graphic 27" descr="Circle with left arrow with solid fill">
              <a:extLst>
                <a:ext uri="{FF2B5EF4-FFF2-40B4-BE49-F238E27FC236}">
                  <a16:creationId xmlns:a16="http://schemas.microsoft.com/office/drawing/2014/main" id="{8F913D2E-D29C-D71D-06E9-754CACE92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flipH="1">
              <a:off x="6718214" y="3097986"/>
              <a:ext cx="303635" cy="303635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4A70315-FB52-4B00-96E4-97B77F342948}"/>
                </a:ext>
              </a:extLst>
            </p:cNvPr>
            <p:cNvSpPr txBox="1"/>
            <p:nvPr/>
          </p:nvSpPr>
          <p:spPr>
            <a:xfrm>
              <a:off x="7021849" y="2060455"/>
              <a:ext cx="2060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2000" b="1">
                  <a:solidFill>
                    <a:schemeClr val="accent1"/>
                  </a:solidFill>
                </a:defRPr>
              </a:lvl1pPr>
            </a:lstStyle>
            <a:p>
              <a:pPr algn="l">
                <a:lnSpc>
                  <a:spcPct val="100000"/>
                </a:lnSpc>
              </a:pPr>
              <a:endParaRPr lang="el-GR" sz="16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Title 1">
            <a:extLst>
              <a:ext uri="{FF2B5EF4-FFF2-40B4-BE49-F238E27FC236}">
                <a16:creationId xmlns:a16="http://schemas.microsoft.com/office/drawing/2014/main" id="{D3A17C1C-BC25-48A7-AA9D-6E1795A2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21" y="376231"/>
            <a:ext cx="9392070" cy="415127"/>
          </a:xfrm>
        </p:spPr>
        <p:txBody>
          <a:bodyPr anchor="t">
            <a:normAutofit fontScale="90000"/>
          </a:bodyPr>
          <a:lstStyle/>
          <a:p>
            <a:r>
              <a:rPr lang="en-US" sz="3200" dirty="0" err="1"/>
              <a:t>JOBmatch</a:t>
            </a:r>
            <a:r>
              <a:rPr lang="en-US" sz="3200" dirty="0"/>
              <a:t>-What are the specific issues it addresses?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2F34B0CB-358B-42F6-AD7A-3D5839B5FB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12121" y="1654165"/>
            <a:ext cx="475529" cy="52430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7736622-3F1A-4F04-9F5C-AB0526C9D38B}"/>
              </a:ext>
            </a:extLst>
          </p:cNvPr>
          <p:cNvSpPr txBox="1"/>
          <p:nvPr/>
        </p:nvSpPr>
        <p:spPr>
          <a:xfrm>
            <a:off x="1551963" y="5907702"/>
            <a:ext cx="8699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2000" b="1">
                <a:solidFill>
                  <a:schemeClr val="accent1"/>
                </a:solidFill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</a:rPr>
              <a:t>The app is available to all citizens and businesses free of charge</a:t>
            </a:r>
            <a:endParaRPr lang="el-GR" sz="18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0" name="Group 2">
            <a:extLst>
              <a:ext uri="{FF2B5EF4-FFF2-40B4-BE49-F238E27FC236}">
                <a16:creationId xmlns:a16="http://schemas.microsoft.com/office/drawing/2014/main" id="{9F918348-B306-4056-9801-1A9F416CA367}"/>
              </a:ext>
            </a:extLst>
          </p:cNvPr>
          <p:cNvGrpSpPr/>
          <p:nvPr/>
        </p:nvGrpSpPr>
        <p:grpSpPr>
          <a:xfrm>
            <a:off x="8933396" y="1"/>
            <a:ext cx="3263215" cy="1756338"/>
            <a:chOff x="4990697" y="0"/>
            <a:chExt cx="7201303" cy="3875906"/>
          </a:xfrm>
        </p:grpSpPr>
        <p:sp>
          <p:nvSpPr>
            <p:cNvPr id="31" name="Freeform: Shape 3">
              <a:extLst>
                <a:ext uri="{FF2B5EF4-FFF2-40B4-BE49-F238E27FC236}">
                  <a16:creationId xmlns:a16="http://schemas.microsoft.com/office/drawing/2014/main" id="{7D14F8E9-F14E-40A8-8A47-A783FE98A214}"/>
                </a:ext>
              </a:extLst>
            </p:cNvPr>
            <p:cNvSpPr/>
            <p:nvPr/>
          </p:nvSpPr>
          <p:spPr>
            <a:xfrm>
              <a:off x="4990697" y="0"/>
              <a:ext cx="7201303" cy="3875906"/>
            </a:xfrm>
            <a:custGeom>
              <a:avLst/>
              <a:gdLst>
                <a:gd name="connsiteX0" fmla="*/ 0 w 7398714"/>
                <a:gd name="connsiteY0" fmla="*/ 0 h 3982157"/>
                <a:gd name="connsiteX1" fmla="*/ 7398714 w 7398714"/>
                <a:gd name="connsiteY1" fmla="*/ 0 h 3982157"/>
                <a:gd name="connsiteX2" fmla="*/ 7398714 w 7398714"/>
                <a:gd name="connsiteY2" fmla="*/ 3231901 h 3982157"/>
                <a:gd name="connsiteX3" fmla="*/ 7236541 w 7398714"/>
                <a:gd name="connsiteY3" fmla="*/ 3334488 h 3982157"/>
                <a:gd name="connsiteX4" fmla="*/ 4803260 w 7398714"/>
                <a:gd name="connsiteY4" fmla="*/ 3982157 h 3982157"/>
                <a:gd name="connsiteX5" fmla="*/ 14084 w 7398714"/>
                <a:gd name="connsiteY5" fmla="*/ 78866 h 398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98714" h="3982157">
                  <a:moveTo>
                    <a:pt x="0" y="0"/>
                  </a:moveTo>
                  <a:lnTo>
                    <a:pt x="7398714" y="0"/>
                  </a:lnTo>
                  <a:lnTo>
                    <a:pt x="7398714" y="3231901"/>
                  </a:lnTo>
                  <a:lnTo>
                    <a:pt x="7236541" y="3334488"/>
                  </a:lnTo>
                  <a:cubicBezTo>
                    <a:pt x="6519993" y="3746514"/>
                    <a:pt x="5689145" y="3982157"/>
                    <a:pt x="4803260" y="3982157"/>
                  </a:cubicBezTo>
                  <a:cubicBezTo>
                    <a:pt x="2440900" y="3982157"/>
                    <a:pt x="469918" y="2306470"/>
                    <a:pt x="14084" y="78866"/>
                  </a:cubicBezTo>
                  <a:close/>
                </a:path>
              </a:pathLst>
            </a:custGeom>
            <a:solidFill>
              <a:srgbClr val="1833BB"/>
            </a:solidFill>
            <a:ln w="12700" cap="flat" cmpd="sng" algn="ctr">
              <a:noFill/>
              <a:prstDash val="solid"/>
              <a:miter lim="800000"/>
            </a:ln>
            <a:effectLst>
              <a:innerShdw blurRad="266700" dist="50800" dir="5400000">
                <a:prstClr val="black">
                  <a:alpha val="50000"/>
                </a:prstClr>
              </a:inn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32" name="Freeform: Shape 4">
              <a:extLst>
                <a:ext uri="{FF2B5EF4-FFF2-40B4-BE49-F238E27FC236}">
                  <a16:creationId xmlns:a16="http://schemas.microsoft.com/office/drawing/2014/main" id="{04B9E469-01D4-4461-A732-F7AC5BC30B39}"/>
                </a:ext>
              </a:extLst>
            </p:cNvPr>
            <p:cNvSpPr/>
            <p:nvPr/>
          </p:nvSpPr>
          <p:spPr>
            <a:xfrm>
              <a:off x="7573969" y="1"/>
              <a:ext cx="4618031" cy="2962123"/>
            </a:xfrm>
            <a:custGeom>
              <a:avLst/>
              <a:gdLst>
                <a:gd name="connsiteX0" fmla="*/ 0 w 4618031"/>
                <a:gd name="connsiteY0" fmla="*/ 0 h 2962123"/>
                <a:gd name="connsiteX1" fmla="*/ 4618031 w 4618031"/>
                <a:gd name="connsiteY1" fmla="*/ 0 h 2962123"/>
                <a:gd name="connsiteX2" fmla="*/ 4618031 w 4618031"/>
                <a:gd name="connsiteY2" fmla="*/ 2561271 h 2962123"/>
                <a:gd name="connsiteX3" fmla="*/ 4494172 w 4618031"/>
                <a:gd name="connsiteY3" fmla="*/ 2630992 h 2962123"/>
                <a:gd name="connsiteX4" fmla="*/ 3097511 w 4618031"/>
                <a:gd name="connsiteY4" fmla="*/ 2962123 h 2962123"/>
                <a:gd name="connsiteX5" fmla="*/ 8829 w 4618031"/>
                <a:gd name="connsiteY5" fmla="*/ 174851 h 296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8031" h="2962123">
                  <a:moveTo>
                    <a:pt x="0" y="0"/>
                  </a:moveTo>
                  <a:lnTo>
                    <a:pt x="4618031" y="0"/>
                  </a:lnTo>
                  <a:lnTo>
                    <a:pt x="4618031" y="2561271"/>
                  </a:lnTo>
                  <a:lnTo>
                    <a:pt x="4494172" y="2630992"/>
                  </a:lnTo>
                  <a:cubicBezTo>
                    <a:pt x="4074344" y="2842816"/>
                    <a:pt x="3599860" y="2962123"/>
                    <a:pt x="3097511" y="2962123"/>
                  </a:cubicBezTo>
                  <a:cubicBezTo>
                    <a:pt x="1489994" y="2962123"/>
                    <a:pt x="167822" y="1740421"/>
                    <a:pt x="8829" y="17485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1833BB">
                    <a:lumMod val="75000"/>
                  </a:srgbClr>
                </a:gs>
                <a:gs pos="100000">
                  <a:srgbClr val="1833BB">
                    <a:lumMod val="75000"/>
                    <a:alpha val="0"/>
                  </a:srgbClr>
                </a:gs>
              </a:gsLst>
              <a:lin ang="162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</p:grpSp>
      <p:pic>
        <p:nvPicPr>
          <p:cNvPr id="33" name="Εικόνα 32">
            <a:extLst>
              <a:ext uri="{FF2B5EF4-FFF2-40B4-BE49-F238E27FC236}">
                <a16:creationId xmlns:a16="http://schemas.microsoft.com/office/drawing/2014/main" id="{E98AFE1E-AF21-4FE7-8DF7-1E839AD322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12577" y="5776698"/>
            <a:ext cx="1274113" cy="101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232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FF0C43-EDE0-FB42-8BF8-93E627EAE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504" y="1076519"/>
            <a:ext cx="3123007" cy="1859941"/>
          </a:xfrm>
        </p:spPr>
        <p:txBody>
          <a:bodyPr>
            <a:normAutofit/>
          </a:bodyPr>
          <a:lstStyle/>
          <a:p>
            <a:r>
              <a:rPr lang="en-US" sz="3600" dirty="0" err="1"/>
              <a:t>JOBmatch</a:t>
            </a:r>
            <a:r>
              <a:rPr lang="en-US" sz="3600" dirty="0"/>
              <a:t> 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85CEC08-4107-A182-F781-0FA1808CD1D6}"/>
              </a:ext>
            </a:extLst>
          </p:cNvPr>
          <p:cNvSpPr>
            <a:spLocks/>
          </p:cNvSpPr>
          <p:nvPr/>
        </p:nvSpPr>
        <p:spPr bwMode="auto">
          <a:xfrm flipV="1">
            <a:off x="7013196" y="-3"/>
            <a:ext cx="5178804" cy="4278388"/>
          </a:xfrm>
          <a:custGeom>
            <a:avLst/>
            <a:gdLst>
              <a:gd name="connsiteX0" fmla="*/ 6487091 w 6487091"/>
              <a:gd name="connsiteY0" fmla="*/ 0 h 6860399"/>
              <a:gd name="connsiteX1" fmla="*/ 6297432 w 6487091"/>
              <a:gd name="connsiteY1" fmla="*/ 54100 h 6860399"/>
              <a:gd name="connsiteX2" fmla="*/ 5595519 w 6487091"/>
              <a:gd name="connsiteY2" fmla="*/ 344405 h 6860399"/>
              <a:gd name="connsiteX3" fmla="*/ 166658 w 6487091"/>
              <a:gd name="connsiteY3" fmla="*/ 6775445 h 6860399"/>
              <a:gd name="connsiteX4" fmla="*/ 0 w 6487091"/>
              <a:gd name="connsiteY4" fmla="*/ 6860399 h 6860399"/>
              <a:gd name="connsiteX5" fmla="*/ 6428356 w 6487091"/>
              <a:gd name="connsiteY5" fmla="*/ 6860399 h 6860399"/>
              <a:gd name="connsiteX6" fmla="*/ 6487091 w 6487091"/>
              <a:gd name="connsiteY6" fmla="*/ 6860399 h 686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7091" h="6860399">
                <a:moveTo>
                  <a:pt x="6487091" y="0"/>
                </a:moveTo>
                <a:lnTo>
                  <a:pt x="6297432" y="54100"/>
                </a:lnTo>
                <a:cubicBezTo>
                  <a:pt x="6051743" y="131754"/>
                  <a:pt x="5814256" y="229717"/>
                  <a:pt x="5595519" y="344405"/>
                </a:cubicBezTo>
                <a:cubicBezTo>
                  <a:pt x="2987332" y="1737655"/>
                  <a:pt x="2799843" y="5369451"/>
                  <a:pt x="166658" y="6775445"/>
                </a:cubicBezTo>
                <a:cubicBezTo>
                  <a:pt x="112494" y="6805179"/>
                  <a:pt x="58330" y="6830665"/>
                  <a:pt x="0" y="6860399"/>
                </a:cubicBezTo>
                <a:cubicBezTo>
                  <a:pt x="2925291" y="6860399"/>
                  <a:pt x="4982137" y="6860399"/>
                  <a:pt x="6428356" y="6860399"/>
                </a:cubicBezTo>
                <a:lnTo>
                  <a:pt x="6487091" y="68603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937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BFAEE0-1118-4613-AAE4-E4B0610FC901}"/>
              </a:ext>
            </a:extLst>
          </p:cNvPr>
          <p:cNvSpPr txBox="1"/>
          <p:nvPr/>
        </p:nvSpPr>
        <p:spPr>
          <a:xfrm>
            <a:off x="54717" y="1207046"/>
            <a:ext cx="41944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PUBLIC EMPLOYMENT SERVICE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0AB2BCCC-3650-4C96-A76F-D055A4E4C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894" y="106741"/>
            <a:ext cx="1293409" cy="10355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1F05E80-B5FC-4A3A-86CA-F4CD2E30F856}"/>
              </a:ext>
            </a:extLst>
          </p:cNvPr>
          <p:cNvSpPr txBox="1"/>
          <p:nvPr/>
        </p:nvSpPr>
        <p:spPr>
          <a:xfrm>
            <a:off x="3605705" y="4782185"/>
            <a:ext cx="877824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Visit the site: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Jobmatch.dypa.gov.gr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pPr algn="ctr"/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06ACF2-E7A9-49AC-A815-65046DFD633C}"/>
              </a:ext>
            </a:extLst>
          </p:cNvPr>
          <p:cNvSpPr txBox="1"/>
          <p:nvPr/>
        </p:nvSpPr>
        <p:spPr>
          <a:xfrm>
            <a:off x="151754" y="3052823"/>
            <a:ext cx="47943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app that instantly connects businesses and jobseekers</a:t>
            </a:r>
          </a:p>
        </p:txBody>
      </p:sp>
      <p:sp>
        <p:nvSpPr>
          <p:cNvPr id="14" name="Subtitle 4">
            <a:extLst>
              <a:ext uri="{FF2B5EF4-FFF2-40B4-BE49-F238E27FC236}">
                <a16:creationId xmlns:a16="http://schemas.microsoft.com/office/drawing/2014/main" id="{413BC4C0-541B-4C55-BC17-04E20928A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835" y="3707116"/>
            <a:ext cx="5499888" cy="503386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For the tourism and the hospitality sector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F8645C47-FFBA-4CDC-9941-2CD1E8D05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4225" y="180766"/>
            <a:ext cx="1371271" cy="137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9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1_Office Theme">
  <a:themeElements>
    <a:clrScheme name="Ananth Info Solutions">
      <a:dk1>
        <a:sysClr val="windowText" lastClr="000000"/>
      </a:dk1>
      <a:lt1>
        <a:sysClr val="window" lastClr="FFFFFF"/>
      </a:lt1>
      <a:dk2>
        <a:srgbClr val="2D3847"/>
      </a:dk2>
      <a:lt2>
        <a:srgbClr val="E7E6E6"/>
      </a:lt2>
      <a:accent1>
        <a:srgbClr val="1833BB"/>
      </a:accent1>
      <a:accent2>
        <a:srgbClr val="2E78EB"/>
      </a:accent2>
      <a:accent3>
        <a:srgbClr val="00B0D3"/>
      </a:accent3>
      <a:accent4>
        <a:srgbClr val="3ABFC4"/>
      </a:accent4>
      <a:accent5>
        <a:srgbClr val="212121"/>
      </a:accent5>
      <a:accent6>
        <a:srgbClr val="F7B827"/>
      </a:accent6>
      <a:hlink>
        <a:srgbClr val="0563C1"/>
      </a:hlink>
      <a:folHlink>
        <a:srgbClr val="954F72"/>
      </a:folHlink>
    </a:clrScheme>
    <a:fontScheme name="SlideModel">
      <a:majorFont>
        <a:latin typeface="Segoe UI"/>
        <a:ea typeface=""/>
        <a:cs typeface="Segoe UI"/>
      </a:majorFont>
      <a:minorFont>
        <a:latin typeface="Segoe UI"/>
        <a:ea typeface=""/>
        <a:cs typeface="Segoe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303</Words>
  <Application>Microsoft Office PowerPoint</Application>
  <PresentationFormat>Ευρεία οθόνη</PresentationFormat>
  <Paragraphs>35</Paragraphs>
  <Slides>6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Segoe UI</vt:lpstr>
      <vt:lpstr>1_Office Theme</vt:lpstr>
      <vt:lpstr>JOBmatch </vt:lpstr>
      <vt:lpstr>JOBmatch – what exactly is it?</vt:lpstr>
      <vt:lpstr>FLAT HAND CONCEPTS</vt:lpstr>
      <vt:lpstr>JOBmatch - Who is it for?</vt:lpstr>
      <vt:lpstr>JOBmatch-What are the specific issues it addresses?</vt:lpstr>
      <vt:lpstr>JOBmatch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ΑΛΕΞΙΟΥ ΙΩΑΝΝΑ</dc:creator>
  <cp:lastModifiedBy>ΒΑΣΙΛΕΙΑΔΟΥ ΕΛΛΗ</cp:lastModifiedBy>
  <cp:revision>72</cp:revision>
  <cp:lastPrinted>2024-05-10T05:52:29Z</cp:lastPrinted>
  <dcterms:created xsi:type="dcterms:W3CDTF">2024-04-25T10:31:56Z</dcterms:created>
  <dcterms:modified xsi:type="dcterms:W3CDTF">2024-05-17T10:50:35Z</dcterms:modified>
</cp:coreProperties>
</file>